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autoCompressPictures="0">
  <p:sldMasterIdLst>
    <p:sldMasterId id="2147483661" r:id="rId1"/>
    <p:sldMasterId id="2147483695" r:id="rId2"/>
    <p:sldMasterId id="2147483708" r:id="rId3"/>
    <p:sldMasterId id="2147483717" r:id="rId4"/>
  </p:sldMasterIdLst>
  <p:notesMasterIdLst>
    <p:notesMasterId r:id="rId12"/>
  </p:notesMasterIdLst>
  <p:sldIdLst>
    <p:sldId id="2161" r:id="rId5"/>
    <p:sldId id="2156" r:id="rId6"/>
    <p:sldId id="2459" r:id="rId7"/>
    <p:sldId id="2460" r:id="rId8"/>
    <p:sldId id="2069" r:id="rId9"/>
    <p:sldId id="2068" r:id="rId10"/>
    <p:sldId id="554" r:id="rId11"/>
  </p:sldIdLst>
  <p:sldSz cx="12192000" cy="6858000"/>
  <p:notesSz cx="6858000" cy="91440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Proxima Soft" panose="02000506030000020004" pitchFamily="2" charset="0"/>
      <p:regular r:id="rId17"/>
      <p:bold r:id="rId18"/>
      <p:italic r:id="rId19"/>
      <p:boldItalic r:id="rId20"/>
    </p:embeddedFont>
    <p:embeddedFont>
      <p:font typeface="Proxima Soft Extrabold" panose="02000506030000020004" pitchFamily="2" charset="0"/>
      <p:bold r:id="rId21"/>
      <p:italic r:id="rId22"/>
      <p:boldItalic r:id="rId23"/>
    </p:embeddedFont>
    <p:embeddedFont>
      <p:font typeface="Proxima Soft Medium" panose="02000506030000020004" pitchFamily="2" charset="0"/>
      <p:regular r:id="rId24"/>
      <p:italic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enji Fujimori (藤森 源司)" initials="GF(源" lastIdx="3" clrIdx="0">
    <p:extLst>
      <p:ext uri="{19B8F6BF-5375-455C-9EA6-DF929625EA0E}">
        <p15:presenceInfo xmlns:p15="http://schemas.microsoft.com/office/powerpoint/2012/main" userId="Genji Fujimori (藤森 源司)" providerId="None"/>
      </p:ext>
    </p:extLst>
  </p:cmAuthor>
  <p:cmAuthor id="2" name="Microsoft Office User" initials="MOU" lastIdx="3" clrIdx="1">
    <p:extLst>
      <p:ext uri="{19B8F6BF-5375-455C-9EA6-DF929625EA0E}">
        <p15:presenceInfo xmlns:p15="http://schemas.microsoft.com/office/powerpoint/2012/main" userId="Microsoft Office 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AFED"/>
    <a:srgbClr val="3CA05C"/>
    <a:srgbClr val="1E1E1E"/>
    <a:srgbClr val="F03E24"/>
    <a:srgbClr val="221E1F"/>
    <a:srgbClr val="BEBFBD"/>
    <a:srgbClr val="FFBC00"/>
    <a:srgbClr val="FFFFFF"/>
    <a:srgbClr val="31A353"/>
    <a:srgbClr val="E5F5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21359"/>
    <p:restoredTop sz="55077"/>
  </p:normalViewPr>
  <p:slideViewPr>
    <p:cSldViewPr snapToGrid="0" snapToObjects="1" showGuides="1">
      <p:cViewPr varScale="1">
        <p:scale>
          <a:sx n="58" d="100"/>
          <a:sy n="58" d="100"/>
        </p:scale>
        <p:origin x="2024" y="200"/>
      </p:cViewPr>
      <p:guideLst/>
    </p:cSldViewPr>
  </p:slideViewPr>
  <p:outlineViewPr>
    <p:cViewPr>
      <p:scale>
        <a:sx n="33" d="100"/>
        <a:sy n="33" d="100"/>
      </p:scale>
      <p:origin x="0" y="-61104"/>
    </p:cViewPr>
  </p:outlineViewPr>
  <p:notesTextViewPr>
    <p:cViewPr>
      <p:scale>
        <a:sx n="185" d="100"/>
        <a:sy n="185" d="100"/>
      </p:scale>
      <p:origin x="0" y="0"/>
    </p:cViewPr>
  </p:notesTextViewPr>
  <p:sorterViewPr>
    <p:cViewPr>
      <p:scale>
        <a:sx n="120" d="100"/>
        <a:sy n="12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commentAuthors" Target="commentAuthors.xml"/><Relationship Id="rId3" Type="http://schemas.openxmlformats.org/officeDocument/2006/relationships/slideMaster" Target="slideMasters/slideMaster3.xml"/><Relationship Id="rId21" Type="http://schemas.openxmlformats.org/officeDocument/2006/relationships/font" Target="fonts/font9.fntdata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12.fntdata"/><Relationship Id="rId5" Type="http://schemas.openxmlformats.org/officeDocument/2006/relationships/slide" Target="slides/slide1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font" Target="fonts/font7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1" i="0">
                <a:latin typeface="Proxima Soft" panose="02000506030000020004" pitchFamily="2" charset="0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1" i="0">
                <a:latin typeface="Proxima Soft" panose="02000506030000020004" pitchFamily="2" charset="0"/>
              </a:defRPr>
            </a:lvl1pPr>
          </a:lstStyle>
          <a:p>
            <a:fld id="{17E4851C-EC11-EE47-B54D-D863EF5ED85D}" type="datetimeFigureOut">
              <a:rPr lang="en-US" smtClean="0"/>
              <a:pPr/>
              <a:t>2/25/21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1" i="0">
                <a:latin typeface="Proxima Soft" panose="02000506030000020004" pitchFamily="2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1" i="0">
                <a:latin typeface="Proxima Soft" panose="02000506030000020004" pitchFamily="2" charset="0"/>
              </a:defRPr>
            </a:lvl1pPr>
          </a:lstStyle>
          <a:p>
            <a:fld id="{459E1432-67F2-8E4D-9C6D-89CE7AAB9B4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9632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1" i="0" kern="1200">
        <a:solidFill>
          <a:schemeClr val="tx1"/>
        </a:solidFill>
        <a:latin typeface="Proxima Soft" panose="02000506030000020004" pitchFamily="2" charset="0"/>
        <a:ea typeface="+mn-ea"/>
        <a:cs typeface="+mn-cs"/>
      </a:defRPr>
    </a:lvl1pPr>
    <a:lvl2pPr marL="457200" algn="l" defTabSz="914400" rtl="0" eaLnBrk="1" latinLnBrk="0" hangingPunct="1">
      <a:defRPr sz="1200" b="1" i="0" kern="1200">
        <a:solidFill>
          <a:schemeClr val="tx1"/>
        </a:solidFill>
        <a:latin typeface="Proxima Soft" panose="02000506030000020004" pitchFamily="2" charset="0"/>
        <a:ea typeface="+mn-ea"/>
        <a:cs typeface="+mn-cs"/>
      </a:defRPr>
    </a:lvl2pPr>
    <a:lvl3pPr marL="914400" algn="l" defTabSz="914400" rtl="0" eaLnBrk="1" latinLnBrk="0" hangingPunct="1">
      <a:defRPr sz="1200" b="1" i="0" kern="1200">
        <a:solidFill>
          <a:schemeClr val="tx1"/>
        </a:solidFill>
        <a:latin typeface="Proxima Soft" panose="02000506030000020004" pitchFamily="2" charset="0"/>
        <a:ea typeface="+mn-ea"/>
        <a:cs typeface="+mn-cs"/>
      </a:defRPr>
    </a:lvl3pPr>
    <a:lvl4pPr marL="1371600" algn="l" defTabSz="914400" rtl="0" eaLnBrk="1" latinLnBrk="0" hangingPunct="1">
      <a:defRPr sz="1200" b="1" i="0" kern="1200">
        <a:solidFill>
          <a:schemeClr val="tx1"/>
        </a:solidFill>
        <a:latin typeface="Proxima Soft" panose="02000506030000020004" pitchFamily="2" charset="0"/>
        <a:ea typeface="+mn-ea"/>
        <a:cs typeface="+mn-cs"/>
      </a:defRPr>
    </a:lvl4pPr>
    <a:lvl5pPr marL="1828800" algn="l" defTabSz="914400" rtl="0" eaLnBrk="1" latinLnBrk="0" hangingPunct="1">
      <a:defRPr sz="1200" b="1" i="0" kern="1200">
        <a:solidFill>
          <a:schemeClr val="tx1"/>
        </a:solidFill>
        <a:latin typeface="Proxima Soft" panose="02000506030000020004" pitchFamily="2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KDP_Timeline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bit.ly/KDP_WordCloud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* Download the Zip file from GitHub Gist at </a:t>
            </a:r>
            <a:r>
              <a:rPr lang="en-US" sz="1200" b="1" dirty="0">
                <a:hlinkClick r:id="rId3"/>
              </a:rPr>
              <a:t>http://bit.ly/KDP_Timeline</a:t>
            </a:r>
            <a:endParaRPr lang="en-US" sz="1200" b="1" dirty="0">
              <a:hlinkClick r:id="rId4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1" dirty="0">
              <a:hlinkClick r:id="rId4"/>
            </a:endParaRPr>
          </a:p>
          <a:p>
            <a:r>
              <a:rPr lang="en-US" dirty="0"/>
              <a:t>It contains all the files you need for this workshop</a:t>
            </a:r>
          </a:p>
          <a:p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There are two accounts to sign up for to take full advantage of this workshop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First, sign-up to the Kintone Developer Program (first link)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After obtaining your account, sign up for the Developer License.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Needless to say, if you already have made an Kintone account, please use your already made Developer License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Ask questions anytime throughout this workshop via chat!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Stick around till the end to enter a $100 Amazon Gift Card raffle!</a:t>
            </a:r>
          </a:p>
        </p:txBody>
      </p:sp>
    </p:spTree>
    <p:extLst>
      <p:ext uri="{BB962C8B-B14F-4D97-AF65-F5344CB8AC3E}">
        <p14:creationId xmlns:p14="http://schemas.microsoft.com/office/powerpoint/2010/main" val="17281110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http://</a:t>
            </a:r>
            <a:r>
              <a:rPr lang="en-US" dirty="0" err="1"/>
              <a:t>bit.ly</a:t>
            </a:r>
            <a:r>
              <a:rPr lang="en-US"/>
              <a:t>/KDP_Timeline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9E1432-67F2-8E4D-9C6D-89CE7AAB9B41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9094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9E1432-67F2-8E4D-9C6D-89CE7AAB9B41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2744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dirty="0"/>
              <a:t>Speaker: 'Your email will 30-day free trial, but we will change it to 1-year developer license account in the backend'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endParaRPr lang="en-US" dirty="0"/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dirty="0"/>
              <a:t>Sign up for Kintone </a:t>
            </a:r>
            <a:r>
              <a:rPr lang="en-US" dirty="0">
                <a:sym typeface="Wingdings" pitchFamily="2" charset="2"/>
              </a:rPr>
              <a:t> https://</a:t>
            </a:r>
            <a:r>
              <a:rPr lang="en-US" dirty="0" err="1">
                <a:sym typeface="Wingdings" pitchFamily="2" charset="2"/>
              </a:rPr>
              <a:t>kintone.com</a:t>
            </a:r>
            <a:r>
              <a:rPr lang="en-US" dirty="0">
                <a:sym typeface="Wingdings" pitchFamily="2" charset="2"/>
              </a:rPr>
              <a:t>/developer-license/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endParaRPr lang="en-US" dirty="0"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554071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Let us build a </a:t>
            </a:r>
            <a:r>
              <a:rPr lang="en-US" sz="1200" b="1" i="0" kern="1200">
                <a:solidFill>
                  <a:schemeClr val="tx1"/>
                </a:solidFill>
                <a:effectLst/>
                <a:latin typeface="Proxima Soft" panose="02000506030000020004" pitchFamily="2" charset="0"/>
                <a:ea typeface="+mn-ea"/>
                <a:cs typeface="+mn-cs"/>
              </a:rPr>
              <a:t>Timeline Chart </a:t>
            </a:r>
            <a:r>
              <a:rPr lang="en-US"/>
              <a:t>Data Viz Project!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9E1432-67F2-8E4D-9C6D-89CE7AAB9B41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4128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1143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: Titl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Proxima Soft" panose="02000506030000020004" pitchFamily="2" charset="0"/>
              </a:defRPr>
            </a:lvl1pPr>
          </a:lstStyle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 i="0">
                <a:latin typeface="Proxima Soft" panose="02000506030000020004" pitchFamily="2" charset="0"/>
              </a:defRPr>
            </a:lvl1pPr>
          </a:lstStyle>
          <a:p>
            <a:fld id="{BFC65D4B-7918-401B-9616-52A4FEC7F1D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17" name="bk object 16">
            <a:extLst>
              <a:ext uri="{FF2B5EF4-FFF2-40B4-BE49-F238E27FC236}">
                <a16:creationId xmlns:a16="http://schemas.microsoft.com/office/drawing/2014/main" id="{3ACF61FA-F36F-48FF-9164-7B7C105B9495}"/>
              </a:ext>
            </a:extLst>
          </p:cNvPr>
          <p:cNvSpPr/>
          <p:nvPr userDrawn="1"/>
        </p:nvSpPr>
        <p:spPr>
          <a:xfrm>
            <a:off x="0" y="0"/>
            <a:ext cx="11130855" cy="6858000"/>
          </a:xfrm>
          <a:custGeom>
            <a:avLst/>
            <a:gdLst/>
            <a:ahLst/>
            <a:cxnLst/>
            <a:rect l="l" t="t" r="r" b="b"/>
            <a:pathLst>
              <a:path w="15830550" h="9753600">
                <a:moveTo>
                  <a:pt x="15830147" y="0"/>
                </a:moveTo>
                <a:lnTo>
                  <a:pt x="0" y="0"/>
                </a:lnTo>
                <a:lnTo>
                  <a:pt x="0" y="9753599"/>
                </a:lnTo>
                <a:lnTo>
                  <a:pt x="7678807" y="9753599"/>
                </a:lnTo>
                <a:lnTo>
                  <a:pt x="15608710" y="4959319"/>
                </a:lnTo>
                <a:lnTo>
                  <a:pt x="15648317" y="4932451"/>
                </a:lnTo>
                <a:lnTo>
                  <a:pt x="15684531" y="4901961"/>
                </a:lnTo>
                <a:lnTo>
                  <a:pt x="15717168" y="4868171"/>
                </a:lnTo>
                <a:lnTo>
                  <a:pt x="15746046" y="4831408"/>
                </a:lnTo>
                <a:lnTo>
                  <a:pt x="15770982" y="4791997"/>
                </a:lnTo>
                <a:lnTo>
                  <a:pt x="15791795" y="4750261"/>
                </a:lnTo>
                <a:lnTo>
                  <a:pt x="15808300" y="4706526"/>
                </a:lnTo>
                <a:lnTo>
                  <a:pt x="15820315" y="4661116"/>
                </a:lnTo>
                <a:lnTo>
                  <a:pt x="15827659" y="4614356"/>
                </a:lnTo>
                <a:lnTo>
                  <a:pt x="15830147" y="4566572"/>
                </a:lnTo>
                <a:lnTo>
                  <a:pt x="15830147" y="0"/>
                </a:lnTo>
                <a:close/>
              </a:path>
            </a:pathLst>
          </a:custGeom>
          <a:solidFill>
            <a:srgbClr val="EF3F24"/>
          </a:solidFill>
        </p:spPr>
        <p:txBody>
          <a:bodyPr wrap="square" lIns="0" tIns="0" rIns="0" bIns="0" rtlCol="0"/>
          <a:lstStyle/>
          <a:p>
            <a:endParaRPr b="1" i="0">
              <a:latin typeface="Proxima Soft" panose="02000506030000020004" pitchFamily="2" charset="0"/>
            </a:endParaRPr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8995E584-05CA-4D9A-9575-C18C8D530B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70056" y="1324844"/>
            <a:ext cx="5291926" cy="2769175"/>
          </a:xfrm>
        </p:spPr>
        <p:txBody>
          <a:bodyPr anchor="t">
            <a:normAutofit/>
          </a:bodyPr>
          <a:lstStyle>
            <a:lvl1pPr marL="0" indent="0" algn="l">
              <a:buNone/>
              <a:defRPr sz="6000" b="1" i="0">
                <a:solidFill>
                  <a:schemeClr val="bg1"/>
                </a:solidFill>
                <a:latin typeface="Proxima Soft" panose="02000506030000020004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38" name="Picture 37" descr="A close up of a guitar&#10;&#10;Description generated with high confidence">
            <a:extLst>
              <a:ext uri="{FF2B5EF4-FFF2-40B4-BE49-F238E27FC236}">
                <a16:creationId xmlns:a16="http://schemas.microsoft.com/office/drawing/2014/main" id="{2F1289F5-FE20-4A37-95B1-53E9C5721C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6527"/>
          <a:stretch/>
        </p:blipFill>
        <p:spPr>
          <a:xfrm>
            <a:off x="7279207" y="152400"/>
            <a:ext cx="4912793" cy="670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8897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: Chart Compar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 i="0">
                <a:latin typeface="Proxima Soft" panose="02000506030000020004" pitchFamily="2" charset="0"/>
              </a:defRPr>
            </a:lvl1pPr>
          </a:lstStyle>
          <a:p>
            <a:fld id="{BFC65D4B-7918-401B-9616-52A4FEC7F1D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18" name="流程图: 文档 10" descr="e7d195523061f1c093d753f9ae026c02ea2377d8e563bb0a6AD317B17F88BFF3CFA045DFD56CE85E8FE70343E6872691953A13787B687769404B6FACEB7BEB2E9466EABD072654A937E8A0C33F7F4B8926CC336D3603312889F6633FA37D5D38D079DEE4294BFCECF07CB56207628E6507BCAEF1EA36F8574AC381904989FD42F67D9D8EF2541297">
            <a:extLst>
              <a:ext uri="{FF2B5EF4-FFF2-40B4-BE49-F238E27FC236}">
                <a16:creationId xmlns:a16="http://schemas.microsoft.com/office/drawing/2014/main" id="{0248B8EA-9D01-428E-804C-5CC4812AD929}"/>
              </a:ext>
            </a:extLst>
          </p:cNvPr>
          <p:cNvSpPr/>
          <p:nvPr userDrawn="1"/>
        </p:nvSpPr>
        <p:spPr>
          <a:xfrm>
            <a:off x="836613" y="1920875"/>
            <a:ext cx="3291840" cy="4572000"/>
          </a:xfrm>
          <a:prstGeom prst="flowChartDocument">
            <a:avLst/>
          </a:prstGeom>
          <a:solidFill>
            <a:srgbClr val="F4F4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zh-CN" altLang="en-US" b="1" i="0">
              <a:latin typeface="Proxima Soft" panose="02000506030000020004" pitchFamily="2" charset="0"/>
            </a:endParaRPr>
          </a:p>
        </p:txBody>
      </p:sp>
      <p:sp>
        <p:nvSpPr>
          <p:cNvPr id="28" name="流程图: 文档 10" descr="e7d195523061f1c093d753f9ae026c02ea2377d8e563bb0a6AD317B17F88BFF3CFA045DFD56CE85E8FE70343E6872691953A13787B687769404B6FACEB7BEB2E9466EABD072654A937E8A0C33F7F4B8926CC336D3603312889F6633FA37D5D38D079DEE4294BFCECF07CB56207628E6507BCAEF1EA36F8574AC381904989FD42F67D9D8EF2541297">
            <a:extLst>
              <a:ext uri="{FF2B5EF4-FFF2-40B4-BE49-F238E27FC236}">
                <a16:creationId xmlns:a16="http://schemas.microsoft.com/office/drawing/2014/main" id="{145FF500-2A38-4482-856F-EAA07453D2B9}"/>
              </a:ext>
            </a:extLst>
          </p:cNvPr>
          <p:cNvSpPr/>
          <p:nvPr userDrawn="1"/>
        </p:nvSpPr>
        <p:spPr>
          <a:xfrm>
            <a:off x="4450080" y="1920875"/>
            <a:ext cx="3291840" cy="4572000"/>
          </a:xfrm>
          <a:prstGeom prst="flowChartDocument">
            <a:avLst/>
          </a:prstGeom>
          <a:solidFill>
            <a:srgbClr val="F4F4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i="0">
              <a:latin typeface="Proxima Soft" panose="02000506030000020004" pitchFamily="2" charset="0"/>
            </a:endParaRPr>
          </a:p>
        </p:txBody>
      </p:sp>
      <p:sp>
        <p:nvSpPr>
          <p:cNvPr id="31" name="流程图: 文档 10" descr="e7d195523061f1c093d753f9ae026c02ea2377d8e563bb0a6AD317B17F88BFF3CFA045DFD56CE85E8FE70343E6872691953A13787B687769404B6FACEB7BEB2E9466EABD072654A937E8A0C33F7F4B8926CC336D3603312889F6633FA37D5D38D079DEE4294BFCECF07CB56207628E6507BCAEF1EA36F8574AC381904989FD42F67D9D8EF2541297">
            <a:extLst>
              <a:ext uri="{FF2B5EF4-FFF2-40B4-BE49-F238E27FC236}">
                <a16:creationId xmlns:a16="http://schemas.microsoft.com/office/drawing/2014/main" id="{418911BA-9ADF-4357-A696-C88C65C6ED8C}"/>
              </a:ext>
            </a:extLst>
          </p:cNvPr>
          <p:cNvSpPr/>
          <p:nvPr userDrawn="1"/>
        </p:nvSpPr>
        <p:spPr>
          <a:xfrm>
            <a:off x="8063548" y="1920875"/>
            <a:ext cx="3291840" cy="4572000"/>
          </a:xfrm>
          <a:prstGeom prst="flowChartDocument">
            <a:avLst/>
          </a:prstGeom>
          <a:solidFill>
            <a:srgbClr val="F4F4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i="0">
              <a:latin typeface="Proxima Soft" panose="02000506030000020004" pitchFamily="2" charset="0"/>
            </a:endParaRP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F5C5EF6E-AA9E-4D67-91E7-A7B5E10314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7113" y="2037644"/>
            <a:ext cx="3130841" cy="948406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800" b="1" i="0">
                <a:latin typeface="Proxima Soft" panose="02000506030000020004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5" name="Content Placeholder 3">
            <a:extLst>
              <a:ext uri="{FF2B5EF4-FFF2-40B4-BE49-F238E27FC236}">
                <a16:creationId xmlns:a16="http://schemas.microsoft.com/office/drawing/2014/main" id="{B990459A-9F74-430A-AB7C-DB70B6BC30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17113" y="3013122"/>
            <a:ext cx="3130840" cy="2504275"/>
          </a:xfr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2000" b="0" i="0">
                <a:latin typeface="Proxima Soft" panose="02000506030000020004" pitchFamily="2" charset="0"/>
              </a:defRPr>
            </a:lvl1pPr>
            <a:lvl2pPr>
              <a:lnSpc>
                <a:spcPct val="100000"/>
              </a:lnSpc>
              <a:defRPr sz="1800" b="0" i="0">
                <a:latin typeface="Proxima Soft" panose="02000506030000020004" pitchFamily="2" charset="0"/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646136C9-395B-8E48-BB94-09D9D53EAD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 algn="l">
              <a:lnSpc>
                <a:spcPct val="100000"/>
              </a:lnSpc>
              <a:defRPr b="1" i="0">
                <a:latin typeface="Proxima Soft" panose="0200050603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2C1D45DF-7ED7-3449-A369-1C85A7FB0907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4530580" y="2037643"/>
            <a:ext cx="3130841" cy="931759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800" b="1" i="0">
                <a:latin typeface="Proxima Soft" panose="02000506030000020004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69D42B7C-CD81-8D41-8363-3A1F33B00F70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4530580" y="2996475"/>
            <a:ext cx="3130840" cy="2504275"/>
          </a:xfr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2000" b="0" i="0">
                <a:latin typeface="Proxima Soft" panose="02000506030000020004" pitchFamily="2" charset="0"/>
              </a:defRPr>
            </a:lvl1pPr>
            <a:lvl2pPr>
              <a:lnSpc>
                <a:spcPct val="100000"/>
              </a:lnSpc>
              <a:defRPr sz="1800" b="0" i="0">
                <a:latin typeface="Proxima Soft" panose="02000506030000020004" pitchFamily="2" charset="0"/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E432BA2A-3B28-804C-9907-E068C229788D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8141077" y="2037642"/>
            <a:ext cx="3130841" cy="948407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800" b="1" i="0">
                <a:latin typeface="Proxima Soft" panose="02000506030000020004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E4A83F4A-767D-3A45-8E27-E71E1221BE74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8141077" y="3013122"/>
            <a:ext cx="3130840" cy="2504275"/>
          </a:xfr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2000" b="0" i="0">
                <a:latin typeface="Proxima Soft" panose="02000506030000020004" pitchFamily="2" charset="0"/>
              </a:defRPr>
            </a:lvl1pPr>
            <a:lvl2pPr>
              <a:lnSpc>
                <a:spcPct val="100000"/>
              </a:lnSpc>
              <a:defRPr sz="1800" b="0" i="0">
                <a:latin typeface="Proxima Soft" panose="02000506030000020004" pitchFamily="2" charset="0"/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4192380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E27001E5-3D6E-024C-A4F5-85E7452656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b="1" i="0">
                <a:latin typeface="Proxima Soft" panose="0200050603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318BEE61-6B30-504A-B3F7-EF12334A41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b="0" i="0">
                <a:latin typeface="Proxima Soft" panose="02000506030000020004" pitchFamily="2" charset="0"/>
              </a:defRPr>
            </a:lvl1pPr>
            <a:lvl2pPr>
              <a:defRPr b="0" i="0">
                <a:latin typeface="Proxima Soft" panose="02000506030000020004" pitchFamily="2" charset="0"/>
              </a:defRPr>
            </a:lvl2pPr>
            <a:lvl3pPr>
              <a:defRPr b="0" i="0">
                <a:latin typeface="Proxima Soft" panose="02000506030000020004" pitchFamily="2" charset="0"/>
              </a:defRPr>
            </a:lvl3pPr>
            <a:lvl4pPr>
              <a:defRPr b="0" i="0">
                <a:latin typeface="Proxima Soft" panose="02000506030000020004" pitchFamily="2" charset="0"/>
              </a:defRPr>
            </a:lvl4pPr>
            <a:lvl5pPr>
              <a:defRPr b="0" i="0">
                <a:latin typeface="Proxima Soft" panose="02000506030000020004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9C07EF3-277B-0E4A-8448-1153CF622C3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 b="1" i="0">
                <a:latin typeface="Proxima Soft" panose="02000506030000020004" pitchFamily="2" charset="0"/>
              </a:defRPr>
            </a:lvl1pPr>
          </a:lstStyle>
          <a:p>
            <a:fld id="{81AE1639-0FE7-BE43-816C-BFA93E846CA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5C5E37-9CEE-C344-B977-74640182424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339020" y="69057"/>
            <a:ext cx="2743200" cy="457200"/>
          </a:xfrm>
        </p:spPr>
        <p:txBody>
          <a:bodyPr/>
          <a:lstStyle>
            <a:lvl1pPr marL="0" indent="0" algn="ctr">
              <a:buNone/>
              <a:defRPr b="1" i="0">
                <a:solidFill>
                  <a:schemeClr val="bg1"/>
                </a:solidFill>
                <a:latin typeface="Proxima Soft" panose="02000506030000020004" pitchFamily="2" charset="0"/>
              </a:defRPr>
            </a:lvl1pPr>
            <a:lvl2pPr marL="457200" indent="0" algn="ctr">
              <a:buNone/>
              <a:defRPr b="1" i="0">
                <a:solidFill>
                  <a:schemeClr val="bg1"/>
                </a:solidFill>
                <a:latin typeface="Proxima Soft" panose="02000506030000020004" pitchFamily="2" charset="0"/>
              </a:defRPr>
            </a:lvl2pPr>
            <a:lvl3pPr marL="914400" indent="0" algn="ctr">
              <a:buNone/>
              <a:defRPr b="1" i="0">
                <a:solidFill>
                  <a:schemeClr val="bg1"/>
                </a:solidFill>
                <a:latin typeface="Proxima Soft" panose="02000506030000020004" pitchFamily="2" charset="0"/>
              </a:defRPr>
            </a:lvl3pPr>
            <a:lvl4pPr marL="1371600" indent="0" algn="ctr">
              <a:buNone/>
              <a:defRPr b="1" i="0">
                <a:solidFill>
                  <a:schemeClr val="bg1"/>
                </a:solidFill>
                <a:latin typeface="Proxima Soft" panose="02000506030000020004" pitchFamily="2" charset="0"/>
              </a:defRPr>
            </a:lvl4pPr>
            <a:lvl5pPr marL="1828800" indent="0" algn="ctr">
              <a:buNone/>
              <a:defRPr b="1" i="0">
                <a:solidFill>
                  <a:schemeClr val="bg1"/>
                </a:solidFill>
                <a:latin typeface="Proxima Soft" panose="02000506030000020004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436558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2B7ED-D215-A548-8005-C98B37253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latin typeface="Proxima Soft" panose="0200050603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836F97-751F-4F48-B02A-A2E9ABE60A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b="0" i="0">
                <a:latin typeface="Proxima Soft" panose="02000506030000020004" pitchFamily="2" charset="0"/>
              </a:defRPr>
            </a:lvl1pPr>
            <a:lvl2pPr>
              <a:defRPr b="0" i="0">
                <a:latin typeface="Proxima Soft" panose="02000506030000020004" pitchFamily="2" charset="0"/>
              </a:defRPr>
            </a:lvl2pPr>
            <a:lvl3pPr>
              <a:defRPr b="0" i="0">
                <a:latin typeface="Proxima Soft" panose="02000506030000020004" pitchFamily="2" charset="0"/>
              </a:defRPr>
            </a:lvl3pPr>
            <a:lvl4pPr>
              <a:defRPr b="0" i="0">
                <a:latin typeface="Proxima Soft" panose="02000506030000020004" pitchFamily="2" charset="0"/>
              </a:defRPr>
            </a:lvl4pPr>
            <a:lvl5pPr>
              <a:defRPr b="0" i="0">
                <a:latin typeface="Proxima Soft" panose="02000506030000020004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2F04FB-CEAF-0F4F-975B-82E27E6295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b="0" i="0">
                <a:latin typeface="Proxima Soft" panose="02000506030000020004" pitchFamily="2" charset="0"/>
              </a:defRPr>
            </a:lvl1pPr>
            <a:lvl2pPr>
              <a:defRPr b="0" i="0">
                <a:latin typeface="Proxima Soft" panose="02000506030000020004" pitchFamily="2" charset="0"/>
              </a:defRPr>
            </a:lvl2pPr>
            <a:lvl3pPr>
              <a:defRPr b="0" i="0">
                <a:latin typeface="Proxima Soft" panose="02000506030000020004" pitchFamily="2" charset="0"/>
              </a:defRPr>
            </a:lvl3pPr>
            <a:lvl4pPr>
              <a:defRPr b="0" i="0">
                <a:latin typeface="Proxima Soft" panose="02000506030000020004" pitchFamily="2" charset="0"/>
              </a:defRPr>
            </a:lvl4pPr>
            <a:lvl5pPr>
              <a:defRPr b="0" i="0">
                <a:latin typeface="Proxima Soft" panose="02000506030000020004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BB0642A0-E261-334B-9750-60114D2F9C0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 b="1" i="0">
                <a:latin typeface="Proxima Soft" panose="02000506030000020004" pitchFamily="2" charset="0"/>
              </a:defRPr>
            </a:lvl1pPr>
          </a:lstStyle>
          <a:p>
            <a:fld id="{81AE1639-0FE7-BE43-816C-BFA93E846CA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125823C-C8B0-9244-80C7-07BA16C6704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339020" y="69057"/>
            <a:ext cx="2743200" cy="457200"/>
          </a:xfrm>
        </p:spPr>
        <p:txBody>
          <a:bodyPr/>
          <a:lstStyle>
            <a:lvl1pPr marL="0" indent="0" algn="ctr">
              <a:buNone/>
              <a:defRPr b="1" i="0">
                <a:solidFill>
                  <a:schemeClr val="bg1"/>
                </a:solidFill>
                <a:latin typeface="Proxima Soft" panose="02000506030000020004" pitchFamily="2" charset="0"/>
              </a:defRPr>
            </a:lvl1pPr>
            <a:lvl2pPr marL="457200" indent="0" algn="ctr">
              <a:buNone/>
              <a:defRPr b="1" i="0">
                <a:solidFill>
                  <a:schemeClr val="bg1"/>
                </a:solidFill>
                <a:latin typeface="Proxima Soft" panose="02000506030000020004" pitchFamily="2" charset="0"/>
              </a:defRPr>
            </a:lvl2pPr>
            <a:lvl3pPr marL="914400" indent="0" algn="ctr">
              <a:buNone/>
              <a:defRPr b="1" i="0">
                <a:solidFill>
                  <a:schemeClr val="bg1"/>
                </a:solidFill>
                <a:latin typeface="Proxima Soft" panose="02000506030000020004" pitchFamily="2" charset="0"/>
              </a:defRPr>
            </a:lvl3pPr>
            <a:lvl4pPr marL="1371600" indent="0" algn="ctr">
              <a:buNone/>
              <a:defRPr b="1" i="0">
                <a:solidFill>
                  <a:schemeClr val="bg1"/>
                </a:solidFill>
                <a:latin typeface="Proxima Soft" panose="02000506030000020004" pitchFamily="2" charset="0"/>
              </a:defRPr>
            </a:lvl4pPr>
            <a:lvl5pPr marL="1828800" indent="0" algn="ctr">
              <a:buNone/>
              <a:defRPr b="1" i="0">
                <a:solidFill>
                  <a:schemeClr val="bg1"/>
                </a:solidFill>
                <a:latin typeface="Proxima Soft" panose="02000506030000020004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161727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F2054E-4F21-424D-AD1A-B198E427B0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lnSpc>
                <a:spcPct val="100000"/>
              </a:lnSpc>
              <a:defRPr b="1" i="0">
                <a:latin typeface="Proxima Soft" panose="0200050603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7FA4E4-042A-5B44-9224-C8F1697FAD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 i="0">
                <a:latin typeface="Proxima Soft" panose="02000506030000020004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836D1F-966A-5745-93D8-13A3DD0EA2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lnSpc>
                <a:spcPct val="100000"/>
              </a:lnSpc>
              <a:defRPr b="0" i="0">
                <a:latin typeface="Proxima Soft" panose="02000506030000020004" pitchFamily="2" charset="0"/>
              </a:defRPr>
            </a:lvl1pPr>
            <a:lvl2pPr>
              <a:lnSpc>
                <a:spcPct val="100000"/>
              </a:lnSpc>
              <a:defRPr b="0" i="0">
                <a:latin typeface="Proxima Soft" panose="02000506030000020004" pitchFamily="2" charset="0"/>
              </a:defRPr>
            </a:lvl2pPr>
            <a:lvl3pPr>
              <a:lnSpc>
                <a:spcPct val="100000"/>
              </a:lnSpc>
              <a:defRPr b="0" i="0">
                <a:latin typeface="Proxima Soft" panose="02000506030000020004" pitchFamily="2" charset="0"/>
              </a:defRPr>
            </a:lvl3pPr>
            <a:lvl4pPr>
              <a:lnSpc>
                <a:spcPct val="100000"/>
              </a:lnSpc>
              <a:defRPr b="0" i="0">
                <a:latin typeface="Proxima Soft" panose="02000506030000020004" pitchFamily="2" charset="0"/>
              </a:defRPr>
            </a:lvl4pPr>
            <a:lvl5pPr>
              <a:lnSpc>
                <a:spcPct val="100000"/>
              </a:lnSpc>
              <a:defRPr b="0" i="0">
                <a:latin typeface="Proxima Soft" panose="02000506030000020004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50D510-7ACD-5047-A093-720633A7F9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 i="0">
                <a:latin typeface="Proxima Soft" panose="02000506030000020004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AAD70E7-5496-E342-BBDA-F681E77F14B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lnSpc>
                <a:spcPct val="100000"/>
              </a:lnSpc>
              <a:defRPr b="0" i="0">
                <a:latin typeface="Proxima Soft" panose="02000506030000020004" pitchFamily="2" charset="0"/>
              </a:defRPr>
            </a:lvl1pPr>
            <a:lvl2pPr>
              <a:lnSpc>
                <a:spcPct val="100000"/>
              </a:lnSpc>
              <a:defRPr b="0" i="0">
                <a:latin typeface="Proxima Soft" panose="02000506030000020004" pitchFamily="2" charset="0"/>
              </a:defRPr>
            </a:lvl2pPr>
            <a:lvl3pPr>
              <a:lnSpc>
                <a:spcPct val="100000"/>
              </a:lnSpc>
              <a:defRPr b="0" i="0">
                <a:latin typeface="Proxima Soft" panose="02000506030000020004" pitchFamily="2" charset="0"/>
              </a:defRPr>
            </a:lvl3pPr>
            <a:lvl4pPr>
              <a:lnSpc>
                <a:spcPct val="100000"/>
              </a:lnSpc>
              <a:defRPr b="0" i="0">
                <a:latin typeface="Proxima Soft" panose="02000506030000020004" pitchFamily="2" charset="0"/>
              </a:defRPr>
            </a:lvl4pPr>
            <a:lvl5pPr>
              <a:lnSpc>
                <a:spcPct val="100000"/>
              </a:lnSpc>
              <a:defRPr b="0" i="0">
                <a:latin typeface="Proxima Soft" panose="02000506030000020004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3802949A-1A09-2A40-828E-9B04698AD76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lnSpc>
                <a:spcPct val="100000"/>
              </a:lnSpc>
              <a:defRPr b="1" i="0">
                <a:latin typeface="Proxima Soft" panose="02000506030000020004" pitchFamily="2" charset="0"/>
              </a:defRPr>
            </a:lvl1pPr>
          </a:lstStyle>
          <a:p>
            <a:fld id="{81AE1639-0FE7-BE43-816C-BFA93E846CA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DA26B23-E701-7146-92BC-1347BAC23A9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339020" y="61787"/>
            <a:ext cx="2743200" cy="457200"/>
          </a:xfrm>
        </p:spPr>
        <p:txBody>
          <a:bodyPr/>
          <a:lstStyle>
            <a:lvl1pPr marL="0" indent="0" algn="ctr">
              <a:buNone/>
              <a:defRPr b="1" i="0">
                <a:solidFill>
                  <a:schemeClr val="bg1"/>
                </a:solidFill>
                <a:latin typeface="Proxima Soft" panose="02000506030000020004" pitchFamily="2" charset="0"/>
              </a:defRPr>
            </a:lvl1pPr>
            <a:lvl2pPr marL="457200" indent="0" algn="ctr">
              <a:buNone/>
              <a:defRPr b="1" i="0">
                <a:solidFill>
                  <a:schemeClr val="bg1"/>
                </a:solidFill>
                <a:latin typeface="Proxima Soft" panose="02000506030000020004" pitchFamily="2" charset="0"/>
              </a:defRPr>
            </a:lvl2pPr>
            <a:lvl3pPr marL="914400" indent="0" algn="ctr">
              <a:buNone/>
              <a:defRPr b="1" i="0">
                <a:solidFill>
                  <a:schemeClr val="bg1"/>
                </a:solidFill>
                <a:latin typeface="Proxima Soft" panose="02000506030000020004" pitchFamily="2" charset="0"/>
              </a:defRPr>
            </a:lvl3pPr>
            <a:lvl4pPr marL="1371600" indent="0" algn="ctr">
              <a:buNone/>
              <a:defRPr b="1" i="0">
                <a:solidFill>
                  <a:schemeClr val="bg1"/>
                </a:solidFill>
                <a:latin typeface="Proxima Soft" panose="02000506030000020004" pitchFamily="2" charset="0"/>
              </a:defRPr>
            </a:lvl4pPr>
            <a:lvl5pPr marL="1828800" indent="0" algn="ctr">
              <a:buNone/>
              <a:defRPr b="1" i="0">
                <a:solidFill>
                  <a:schemeClr val="bg1"/>
                </a:solidFill>
                <a:latin typeface="Proxima Soft" panose="02000506030000020004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569834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52D09-AC9A-B149-9FC5-10F6B4F01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latin typeface="Proxima Soft" panose="0200050603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1076293B-A84B-7048-AE51-1F21A37CF315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 b="1" i="0">
                <a:latin typeface="Proxima Soft" panose="02000506030000020004" pitchFamily="2" charset="0"/>
              </a:defRPr>
            </a:lvl1pPr>
          </a:lstStyle>
          <a:p>
            <a:fld id="{81AE1639-0FE7-BE43-816C-BFA93E846CA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A1C901-8AD4-F146-9DA9-05B2006D3B1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339020" y="80584"/>
            <a:ext cx="2743200" cy="457200"/>
          </a:xfrm>
        </p:spPr>
        <p:txBody>
          <a:bodyPr/>
          <a:lstStyle>
            <a:lvl1pPr marL="0" indent="0" algn="ctr">
              <a:buNone/>
              <a:defRPr b="1" i="0">
                <a:solidFill>
                  <a:schemeClr val="bg1"/>
                </a:solidFill>
                <a:latin typeface="Proxima Soft" panose="02000506030000020004" pitchFamily="2" charset="0"/>
              </a:defRPr>
            </a:lvl1pPr>
            <a:lvl2pPr marL="457200" indent="0" algn="ctr">
              <a:buNone/>
              <a:defRPr b="1" i="0">
                <a:solidFill>
                  <a:schemeClr val="bg1"/>
                </a:solidFill>
                <a:latin typeface="Proxima Soft" panose="02000506030000020004" pitchFamily="2" charset="0"/>
              </a:defRPr>
            </a:lvl2pPr>
            <a:lvl3pPr marL="914400" indent="0" algn="ctr">
              <a:buNone/>
              <a:defRPr b="1" i="0">
                <a:solidFill>
                  <a:schemeClr val="bg1"/>
                </a:solidFill>
                <a:latin typeface="Proxima Soft" panose="02000506030000020004" pitchFamily="2" charset="0"/>
              </a:defRPr>
            </a:lvl3pPr>
            <a:lvl4pPr marL="1371600" indent="0" algn="ctr">
              <a:buNone/>
              <a:defRPr b="1" i="0">
                <a:solidFill>
                  <a:schemeClr val="bg1"/>
                </a:solidFill>
                <a:latin typeface="Proxima Soft" panose="02000506030000020004" pitchFamily="2" charset="0"/>
              </a:defRPr>
            </a:lvl4pPr>
            <a:lvl5pPr marL="1828800" indent="0" algn="ctr">
              <a:buNone/>
              <a:defRPr b="1" i="0">
                <a:solidFill>
                  <a:schemeClr val="bg1"/>
                </a:solidFill>
                <a:latin typeface="Proxima Soft" panose="02000506030000020004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742247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C274D1B-AE5F-834F-8D8D-C7F26175F045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 b="1" i="0">
                <a:latin typeface="Proxima Soft" panose="02000506030000020004" pitchFamily="2" charset="0"/>
              </a:defRPr>
            </a:lvl1pPr>
          </a:lstStyle>
          <a:p>
            <a:fld id="{81AE1639-0FE7-BE43-816C-BFA93E846CA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F637F3-75B1-3D48-AA83-CB016FB73FA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339020" y="73583"/>
            <a:ext cx="2743200" cy="457200"/>
          </a:xfrm>
        </p:spPr>
        <p:txBody>
          <a:bodyPr/>
          <a:lstStyle>
            <a:lvl1pPr marL="0" indent="0" algn="ctr">
              <a:buNone/>
              <a:defRPr b="1" i="0">
                <a:solidFill>
                  <a:schemeClr val="bg1"/>
                </a:solidFill>
                <a:latin typeface="Proxima Soft" panose="02000506030000020004" pitchFamily="2" charset="0"/>
              </a:defRPr>
            </a:lvl1pPr>
            <a:lvl2pPr marL="457200" indent="0" algn="ctr">
              <a:buNone/>
              <a:defRPr b="1" i="0">
                <a:solidFill>
                  <a:schemeClr val="bg1"/>
                </a:solidFill>
                <a:latin typeface="Proxima Soft" panose="02000506030000020004" pitchFamily="2" charset="0"/>
              </a:defRPr>
            </a:lvl2pPr>
            <a:lvl3pPr marL="914400" indent="0" algn="ctr">
              <a:buNone/>
              <a:defRPr b="1" i="0">
                <a:solidFill>
                  <a:schemeClr val="bg1"/>
                </a:solidFill>
                <a:latin typeface="Proxima Soft" panose="02000506030000020004" pitchFamily="2" charset="0"/>
              </a:defRPr>
            </a:lvl3pPr>
            <a:lvl4pPr marL="1371600" indent="0" algn="ctr">
              <a:buNone/>
              <a:defRPr b="1" i="0">
                <a:solidFill>
                  <a:schemeClr val="bg1"/>
                </a:solidFill>
                <a:latin typeface="Proxima Soft" panose="02000506030000020004" pitchFamily="2" charset="0"/>
              </a:defRPr>
            </a:lvl4pPr>
            <a:lvl5pPr marL="1828800" indent="0" algn="ctr">
              <a:buNone/>
              <a:defRPr b="1" i="0">
                <a:solidFill>
                  <a:schemeClr val="bg1"/>
                </a:solidFill>
                <a:latin typeface="Proxima Soft" panose="02000506030000020004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6448593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: Chart Compar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 i="0">
                <a:latin typeface="Proxima Soft" panose="02000506030000020004" pitchFamily="2" charset="0"/>
              </a:defRPr>
            </a:lvl1pPr>
          </a:lstStyle>
          <a:p>
            <a:fld id="{BFC65D4B-7918-401B-9616-52A4FEC7F1D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18" name="流程图: 文档 10" descr="e7d195523061f1c093d753f9ae026c02ea2377d8e563bb0a6AD317B17F88BFF3CFA045DFD56CE85E8FE70343E6872691953A13787B687769404B6FACEB7BEB2E9466EABD072654A937E8A0C33F7F4B8926CC336D3603312889F6633FA37D5D38D079DEE4294BFCECF07CB56207628E6507BCAEF1EA36F8574AC381904989FD42F67D9D8EF2541297">
            <a:extLst>
              <a:ext uri="{FF2B5EF4-FFF2-40B4-BE49-F238E27FC236}">
                <a16:creationId xmlns:a16="http://schemas.microsoft.com/office/drawing/2014/main" id="{0248B8EA-9D01-428E-804C-5CC4812AD929}"/>
              </a:ext>
            </a:extLst>
          </p:cNvPr>
          <p:cNvSpPr/>
          <p:nvPr userDrawn="1"/>
        </p:nvSpPr>
        <p:spPr>
          <a:xfrm>
            <a:off x="836613" y="1920875"/>
            <a:ext cx="3291840" cy="4572000"/>
          </a:xfrm>
          <a:prstGeom prst="flowChartDocument">
            <a:avLst/>
          </a:prstGeom>
          <a:solidFill>
            <a:srgbClr val="F4F4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zh-CN" altLang="en-US" b="1" i="0">
              <a:latin typeface="Proxima Soft" panose="02000506030000020004" pitchFamily="2" charset="0"/>
            </a:endParaRPr>
          </a:p>
        </p:txBody>
      </p:sp>
      <p:sp>
        <p:nvSpPr>
          <p:cNvPr id="28" name="流程图: 文档 10" descr="e7d195523061f1c093d753f9ae026c02ea2377d8e563bb0a6AD317B17F88BFF3CFA045DFD56CE85E8FE70343E6872691953A13787B687769404B6FACEB7BEB2E9466EABD072654A937E8A0C33F7F4B8926CC336D3603312889F6633FA37D5D38D079DEE4294BFCECF07CB56207628E6507BCAEF1EA36F8574AC381904989FD42F67D9D8EF2541297">
            <a:extLst>
              <a:ext uri="{FF2B5EF4-FFF2-40B4-BE49-F238E27FC236}">
                <a16:creationId xmlns:a16="http://schemas.microsoft.com/office/drawing/2014/main" id="{145FF500-2A38-4482-856F-EAA07453D2B9}"/>
              </a:ext>
            </a:extLst>
          </p:cNvPr>
          <p:cNvSpPr/>
          <p:nvPr userDrawn="1"/>
        </p:nvSpPr>
        <p:spPr>
          <a:xfrm>
            <a:off x="4450080" y="1920875"/>
            <a:ext cx="3291840" cy="4572000"/>
          </a:xfrm>
          <a:prstGeom prst="flowChartDocument">
            <a:avLst/>
          </a:prstGeom>
          <a:solidFill>
            <a:srgbClr val="F4F4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i="0">
              <a:latin typeface="Proxima Soft" panose="02000506030000020004" pitchFamily="2" charset="0"/>
            </a:endParaRPr>
          </a:p>
        </p:txBody>
      </p:sp>
      <p:sp>
        <p:nvSpPr>
          <p:cNvPr id="31" name="流程图: 文档 10" descr="e7d195523061f1c093d753f9ae026c02ea2377d8e563bb0a6AD317B17F88BFF3CFA045DFD56CE85E8FE70343E6872691953A13787B687769404B6FACEB7BEB2E9466EABD072654A937E8A0C33F7F4B8926CC336D3603312889F6633FA37D5D38D079DEE4294BFCECF07CB56207628E6507BCAEF1EA36F8574AC381904989FD42F67D9D8EF2541297">
            <a:extLst>
              <a:ext uri="{FF2B5EF4-FFF2-40B4-BE49-F238E27FC236}">
                <a16:creationId xmlns:a16="http://schemas.microsoft.com/office/drawing/2014/main" id="{418911BA-9ADF-4357-A696-C88C65C6ED8C}"/>
              </a:ext>
            </a:extLst>
          </p:cNvPr>
          <p:cNvSpPr/>
          <p:nvPr userDrawn="1"/>
        </p:nvSpPr>
        <p:spPr>
          <a:xfrm>
            <a:off x="8063548" y="1920875"/>
            <a:ext cx="3291840" cy="4572000"/>
          </a:xfrm>
          <a:prstGeom prst="flowChartDocument">
            <a:avLst/>
          </a:prstGeom>
          <a:solidFill>
            <a:srgbClr val="F4F4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i="0">
              <a:latin typeface="Proxima Soft" panose="02000506030000020004" pitchFamily="2" charset="0"/>
            </a:endParaRP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F5C5EF6E-AA9E-4D67-91E7-A7B5E10314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7113" y="2037644"/>
            <a:ext cx="3130841" cy="948406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800" b="1" i="0">
                <a:latin typeface="Proxima Soft" panose="02000506030000020004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5" name="Content Placeholder 3">
            <a:extLst>
              <a:ext uri="{FF2B5EF4-FFF2-40B4-BE49-F238E27FC236}">
                <a16:creationId xmlns:a16="http://schemas.microsoft.com/office/drawing/2014/main" id="{B990459A-9F74-430A-AB7C-DB70B6BC30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17113" y="3013122"/>
            <a:ext cx="3130840" cy="2504275"/>
          </a:xfr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2000" b="0" i="0">
                <a:latin typeface="Proxima Soft" panose="02000506030000020004" pitchFamily="2" charset="0"/>
              </a:defRPr>
            </a:lvl1pPr>
            <a:lvl2pPr>
              <a:lnSpc>
                <a:spcPct val="100000"/>
              </a:lnSpc>
              <a:defRPr sz="1800" b="0" i="0">
                <a:latin typeface="Proxima Soft" panose="02000506030000020004" pitchFamily="2" charset="0"/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646136C9-395B-8E48-BB94-09D9D53EAD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 algn="l">
              <a:lnSpc>
                <a:spcPct val="100000"/>
              </a:lnSpc>
              <a:defRPr b="1" i="0">
                <a:latin typeface="Proxima Soft" panose="0200050603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2C1D45DF-7ED7-3449-A369-1C85A7FB0907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4530580" y="2037643"/>
            <a:ext cx="3130841" cy="931759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800" b="1" i="0">
                <a:latin typeface="Proxima Soft" panose="02000506030000020004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69D42B7C-CD81-8D41-8363-3A1F33B00F70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4530580" y="2996475"/>
            <a:ext cx="3130840" cy="2504275"/>
          </a:xfr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2000" b="0" i="0">
                <a:latin typeface="Proxima Soft" panose="02000506030000020004" pitchFamily="2" charset="0"/>
              </a:defRPr>
            </a:lvl1pPr>
            <a:lvl2pPr>
              <a:lnSpc>
                <a:spcPct val="100000"/>
              </a:lnSpc>
              <a:defRPr sz="1800" b="0" i="0">
                <a:latin typeface="Proxima Soft" panose="02000506030000020004" pitchFamily="2" charset="0"/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E432BA2A-3B28-804C-9907-E068C229788D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8141077" y="2037642"/>
            <a:ext cx="3130841" cy="948407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800" b="1" i="0">
                <a:latin typeface="Proxima Soft" panose="02000506030000020004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E4A83F4A-767D-3A45-8E27-E71E1221BE74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8141077" y="3013122"/>
            <a:ext cx="3130840" cy="2504275"/>
          </a:xfr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2000" b="0" i="0">
                <a:latin typeface="Proxima Soft" panose="02000506030000020004" pitchFamily="2" charset="0"/>
              </a:defRPr>
            </a:lvl1pPr>
            <a:lvl2pPr>
              <a:lnSpc>
                <a:spcPct val="100000"/>
              </a:lnSpc>
              <a:defRPr sz="1800" b="0" i="0">
                <a:latin typeface="Proxima Soft" panose="02000506030000020004" pitchFamily="2" charset="0"/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9E9B4424-A7F7-9545-B6C0-26B73EED993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339020" y="73583"/>
            <a:ext cx="2743200" cy="457200"/>
          </a:xfrm>
        </p:spPr>
        <p:txBody>
          <a:bodyPr/>
          <a:lstStyle>
            <a:lvl1pPr marL="0" indent="0" algn="ctr">
              <a:buNone/>
              <a:defRPr b="1" i="0">
                <a:solidFill>
                  <a:schemeClr val="bg1"/>
                </a:solidFill>
                <a:latin typeface="Proxima Soft" panose="02000506030000020004" pitchFamily="2" charset="0"/>
              </a:defRPr>
            </a:lvl1pPr>
            <a:lvl2pPr marL="457200" indent="0" algn="ctr">
              <a:buNone/>
              <a:defRPr b="1" i="0">
                <a:solidFill>
                  <a:schemeClr val="bg1"/>
                </a:solidFill>
                <a:latin typeface="Proxima Soft" panose="02000506030000020004" pitchFamily="2" charset="0"/>
              </a:defRPr>
            </a:lvl2pPr>
            <a:lvl3pPr marL="914400" indent="0" algn="ctr">
              <a:buNone/>
              <a:defRPr b="1" i="0">
                <a:solidFill>
                  <a:schemeClr val="bg1"/>
                </a:solidFill>
                <a:latin typeface="Proxima Soft" panose="02000506030000020004" pitchFamily="2" charset="0"/>
              </a:defRPr>
            </a:lvl3pPr>
            <a:lvl4pPr marL="1371600" indent="0" algn="ctr">
              <a:buNone/>
              <a:defRPr b="1" i="0">
                <a:solidFill>
                  <a:schemeClr val="bg1"/>
                </a:solidFill>
                <a:latin typeface="Proxima Soft" panose="02000506030000020004" pitchFamily="2" charset="0"/>
              </a:defRPr>
            </a:lvl4pPr>
            <a:lvl5pPr marL="1828800" indent="0" algn="ctr">
              <a:buNone/>
              <a:defRPr b="1" i="0">
                <a:solidFill>
                  <a:schemeClr val="bg1"/>
                </a:solidFill>
                <a:latin typeface="Proxima Soft" panose="02000506030000020004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380490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2B7ED-D215-A548-8005-C98B37253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latin typeface="Proxima Soft" panose="0200050603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836F97-751F-4F48-B02A-A2E9ABE60A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780" y="1829884"/>
            <a:ext cx="3607293" cy="4667250"/>
          </a:xfrm>
        </p:spPr>
        <p:txBody>
          <a:bodyPr/>
          <a:lstStyle>
            <a:lvl1pPr>
              <a:defRPr b="0" i="0">
                <a:latin typeface="Proxima Soft" panose="02000506030000020004" pitchFamily="2" charset="0"/>
              </a:defRPr>
            </a:lvl1pPr>
            <a:lvl2pPr>
              <a:defRPr b="0" i="0">
                <a:latin typeface="Proxima Soft" panose="02000506030000020004" pitchFamily="2" charset="0"/>
              </a:defRPr>
            </a:lvl2pPr>
            <a:lvl3pPr>
              <a:defRPr b="0" i="0">
                <a:latin typeface="Proxima Soft" panose="02000506030000020004" pitchFamily="2" charset="0"/>
              </a:defRPr>
            </a:lvl3pPr>
            <a:lvl4pPr>
              <a:defRPr b="0" i="0">
                <a:latin typeface="Proxima Soft" panose="02000506030000020004" pitchFamily="2" charset="0"/>
              </a:defRPr>
            </a:lvl4pPr>
            <a:lvl5pPr>
              <a:defRPr b="0" i="0">
                <a:latin typeface="Proxima Soft" panose="02000506030000020004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2F04FB-CEAF-0F4F-975B-82E27E6295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852620" y="1825625"/>
            <a:ext cx="8229600" cy="4878639"/>
          </a:xfrm>
          <a:solidFill>
            <a:schemeClr val="tx1"/>
          </a:solidFill>
          <a:ln w="38100"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b="1" i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  <a:lvl2pPr marL="457200" indent="0">
              <a:buNone/>
              <a:defRPr b="0" i="0">
                <a:latin typeface="Proxima Soft" panose="02000506030000020004" pitchFamily="2" charset="0"/>
              </a:defRPr>
            </a:lvl2pPr>
            <a:lvl3pPr marL="914400" indent="0">
              <a:buNone/>
              <a:defRPr b="0" i="0">
                <a:latin typeface="Proxima Soft" panose="02000506030000020004" pitchFamily="2" charset="0"/>
              </a:defRPr>
            </a:lvl3pPr>
            <a:lvl4pPr marL="1371600" indent="0">
              <a:buNone/>
              <a:defRPr b="0" i="0">
                <a:latin typeface="Proxima Soft" panose="02000506030000020004" pitchFamily="2" charset="0"/>
              </a:defRPr>
            </a:lvl4pPr>
            <a:lvl5pPr marL="1828800" indent="0">
              <a:buNone/>
              <a:defRPr b="0" i="0">
                <a:latin typeface="Proxima Soft" panose="02000506030000020004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BB0642A0-E261-334B-9750-60114D2F9C0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 b="1" i="0">
                <a:latin typeface="Proxima Soft" panose="02000506030000020004" pitchFamily="2" charset="0"/>
              </a:defRPr>
            </a:lvl1pPr>
          </a:lstStyle>
          <a:p>
            <a:fld id="{81AE1639-0FE7-BE43-816C-BFA93E846CA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125823C-C8B0-9244-80C7-07BA16C6704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339020" y="69057"/>
            <a:ext cx="2743200" cy="457200"/>
          </a:xfrm>
        </p:spPr>
        <p:txBody>
          <a:bodyPr/>
          <a:lstStyle>
            <a:lvl1pPr marL="0" indent="0" algn="ctr">
              <a:buNone/>
              <a:defRPr b="1" i="0">
                <a:solidFill>
                  <a:schemeClr val="bg1"/>
                </a:solidFill>
                <a:latin typeface="Proxima Soft" panose="02000506030000020004" pitchFamily="2" charset="0"/>
              </a:defRPr>
            </a:lvl1pPr>
            <a:lvl2pPr marL="457200" indent="0" algn="ctr">
              <a:buNone/>
              <a:defRPr b="1" i="0">
                <a:solidFill>
                  <a:schemeClr val="bg1"/>
                </a:solidFill>
                <a:latin typeface="Proxima Soft" panose="02000506030000020004" pitchFamily="2" charset="0"/>
              </a:defRPr>
            </a:lvl2pPr>
            <a:lvl3pPr marL="914400" indent="0" algn="ctr">
              <a:buNone/>
              <a:defRPr b="1" i="0">
                <a:solidFill>
                  <a:schemeClr val="bg1"/>
                </a:solidFill>
                <a:latin typeface="Proxima Soft" panose="02000506030000020004" pitchFamily="2" charset="0"/>
              </a:defRPr>
            </a:lvl3pPr>
            <a:lvl4pPr marL="1371600" indent="0" algn="ctr">
              <a:buNone/>
              <a:defRPr b="1" i="0">
                <a:solidFill>
                  <a:schemeClr val="bg1"/>
                </a:solidFill>
                <a:latin typeface="Proxima Soft" panose="02000506030000020004" pitchFamily="2" charset="0"/>
              </a:defRPr>
            </a:lvl4pPr>
            <a:lvl5pPr marL="1828800" indent="0" algn="ctr">
              <a:buNone/>
              <a:defRPr b="1" i="0">
                <a:solidFill>
                  <a:schemeClr val="bg1"/>
                </a:solidFill>
                <a:latin typeface="Proxima Soft" panose="02000506030000020004" pitchFamily="2" charset="0"/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98832032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93821-7CA3-C748-95AF-E79A470054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lnSpc>
                <a:spcPct val="100000"/>
              </a:lnSpc>
              <a:defRPr sz="6000" b="1" i="0">
                <a:latin typeface="Proxima Soft" panose="0200050603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797D29-7A52-C14B-B8E7-580B30448D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2400" b="1" i="0">
                <a:solidFill>
                  <a:schemeClr val="tx1">
                    <a:tint val="75000"/>
                  </a:schemeClr>
                </a:solidFill>
                <a:latin typeface="Proxima Soft" panose="02000506030000020004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668870-5E30-C24B-85DA-2DB9790A7D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 i="0">
                <a:latin typeface="Proxima Soft" panose="02000506030000020004" pitchFamily="2" charset="0"/>
              </a:defRPr>
            </a:lvl1pPr>
          </a:lstStyle>
          <a:p>
            <a:fld id="{06FAE213-4E71-9D42-BED7-39ED858D0F0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70767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24DD6E-87D7-F64D-99A0-790899E66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 i="0">
                <a:latin typeface="Proxima Soft" panose="02000506030000020004" pitchFamily="2" charset="0"/>
              </a:defRPr>
            </a:lvl1pPr>
          </a:lstStyle>
          <a:p>
            <a:fld id="{06FAE213-4E71-9D42-BED7-39ED858D0F0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2676001-67D1-A649-B936-B0AF04291E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515599" cy="1325563"/>
          </a:xfrm>
        </p:spPr>
        <p:txBody>
          <a:bodyPr/>
          <a:lstStyle>
            <a:lvl1pPr algn="l">
              <a:lnSpc>
                <a:spcPct val="100000"/>
              </a:lnSpc>
              <a:defRPr b="1" i="0">
                <a:latin typeface="Proxima Soft" panose="0200050603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140183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1: Titl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Proxima Soft" panose="02000506030000020004" pitchFamily="2" charset="0"/>
              </a:defRPr>
            </a:lvl1pPr>
          </a:lstStyle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 i="0">
                <a:latin typeface="Proxima Soft" panose="02000506030000020004" pitchFamily="2" charset="0"/>
              </a:defRPr>
            </a:lvl1pPr>
          </a:lstStyle>
          <a:p>
            <a:fld id="{BFC65D4B-7918-401B-9616-52A4FEC7F1D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17" name="bk object 16">
            <a:extLst>
              <a:ext uri="{FF2B5EF4-FFF2-40B4-BE49-F238E27FC236}">
                <a16:creationId xmlns:a16="http://schemas.microsoft.com/office/drawing/2014/main" id="{3ACF61FA-F36F-48FF-9164-7B7C105B9495}"/>
              </a:ext>
            </a:extLst>
          </p:cNvPr>
          <p:cNvSpPr/>
          <p:nvPr userDrawn="1"/>
        </p:nvSpPr>
        <p:spPr>
          <a:xfrm>
            <a:off x="0" y="0"/>
            <a:ext cx="11130855" cy="6858000"/>
          </a:xfrm>
          <a:custGeom>
            <a:avLst/>
            <a:gdLst/>
            <a:ahLst/>
            <a:cxnLst/>
            <a:rect l="l" t="t" r="r" b="b"/>
            <a:pathLst>
              <a:path w="15830550" h="9753600">
                <a:moveTo>
                  <a:pt x="15830147" y="0"/>
                </a:moveTo>
                <a:lnTo>
                  <a:pt x="0" y="0"/>
                </a:lnTo>
                <a:lnTo>
                  <a:pt x="0" y="9753599"/>
                </a:lnTo>
                <a:lnTo>
                  <a:pt x="7678807" y="9753599"/>
                </a:lnTo>
                <a:lnTo>
                  <a:pt x="15608710" y="4959319"/>
                </a:lnTo>
                <a:lnTo>
                  <a:pt x="15648317" y="4932451"/>
                </a:lnTo>
                <a:lnTo>
                  <a:pt x="15684531" y="4901961"/>
                </a:lnTo>
                <a:lnTo>
                  <a:pt x="15717168" y="4868171"/>
                </a:lnTo>
                <a:lnTo>
                  <a:pt x="15746046" y="4831408"/>
                </a:lnTo>
                <a:lnTo>
                  <a:pt x="15770982" y="4791997"/>
                </a:lnTo>
                <a:lnTo>
                  <a:pt x="15791795" y="4750261"/>
                </a:lnTo>
                <a:lnTo>
                  <a:pt x="15808300" y="4706526"/>
                </a:lnTo>
                <a:lnTo>
                  <a:pt x="15820315" y="4661116"/>
                </a:lnTo>
                <a:lnTo>
                  <a:pt x="15827659" y="4614356"/>
                </a:lnTo>
                <a:lnTo>
                  <a:pt x="15830147" y="4566572"/>
                </a:lnTo>
                <a:lnTo>
                  <a:pt x="15830147" y="0"/>
                </a:lnTo>
                <a:close/>
              </a:path>
            </a:pathLst>
          </a:custGeom>
          <a:solidFill>
            <a:srgbClr val="EF3F24"/>
          </a:solidFill>
        </p:spPr>
        <p:txBody>
          <a:bodyPr wrap="square" lIns="0" tIns="0" rIns="0" bIns="0" rtlCol="0"/>
          <a:lstStyle/>
          <a:p>
            <a:endParaRPr b="1" i="0">
              <a:latin typeface="Proxima Soft" panose="02000506030000020004" pitchFamily="2" charset="0"/>
            </a:endParaRPr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8995E584-05CA-4D9A-9575-C18C8D530B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70056" y="1324843"/>
            <a:ext cx="7315200" cy="2743200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6000" b="1" i="0">
                <a:solidFill>
                  <a:schemeClr val="bg1"/>
                </a:solidFill>
                <a:latin typeface="Proxima Soft" panose="02000506030000020004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6EA088A-DD7C-1D42-862F-8D44826B123A}"/>
              </a:ext>
            </a:extLst>
          </p:cNvPr>
          <p:cNvSpPr>
            <a:spLocks noGrp="1" noChangeAspect="1"/>
          </p:cNvSpPr>
          <p:nvPr>
            <p:ph sz="quarter" idx="13"/>
          </p:nvPr>
        </p:nvSpPr>
        <p:spPr>
          <a:xfrm>
            <a:off x="10043160" y="4344670"/>
            <a:ext cx="2011680" cy="2011680"/>
          </a:xfrm>
        </p:spPr>
        <p:txBody>
          <a:bodyPr anchor="ctr"/>
          <a:lstStyle>
            <a:lvl1pPr>
              <a:defRPr b="1" i="0">
                <a:latin typeface="Proxima Soft" panose="02000506030000020004" pitchFamily="2" charset="0"/>
              </a:defRPr>
            </a:lvl1pPr>
            <a:lvl4pPr marL="1371600" indent="0" algn="l">
              <a:lnSpc>
                <a:spcPct val="100000"/>
              </a:lnSpc>
              <a:buNone/>
              <a:defRPr lang="en-US" dirty="0" smtClean="0"/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A7E624A-4919-A944-A402-C3D0205823F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70056" y="4297796"/>
            <a:ext cx="5029200" cy="914400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b="1" i="0">
                <a:solidFill>
                  <a:schemeClr val="bg1"/>
                </a:solidFill>
                <a:latin typeface="Proxima Soft" panose="02000506030000020004" pitchFamily="2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6934770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11: Titl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Proxima Soft" panose="02000506030000020004" pitchFamily="2" charset="0"/>
              </a:defRPr>
            </a:lvl1pPr>
          </a:lstStyle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 i="0">
                <a:latin typeface="Proxima Soft" panose="02000506030000020004" pitchFamily="2" charset="0"/>
              </a:defRPr>
            </a:lvl1pPr>
          </a:lstStyle>
          <a:p>
            <a:fld id="{BFC65D4B-7918-401B-9616-52A4FEC7F1D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17" name="bk object 16">
            <a:extLst>
              <a:ext uri="{FF2B5EF4-FFF2-40B4-BE49-F238E27FC236}">
                <a16:creationId xmlns:a16="http://schemas.microsoft.com/office/drawing/2014/main" id="{3ACF61FA-F36F-48FF-9164-7B7C105B9495}"/>
              </a:ext>
            </a:extLst>
          </p:cNvPr>
          <p:cNvSpPr/>
          <p:nvPr userDrawn="1"/>
        </p:nvSpPr>
        <p:spPr>
          <a:xfrm>
            <a:off x="0" y="0"/>
            <a:ext cx="11130855" cy="6858000"/>
          </a:xfrm>
          <a:custGeom>
            <a:avLst/>
            <a:gdLst/>
            <a:ahLst/>
            <a:cxnLst/>
            <a:rect l="l" t="t" r="r" b="b"/>
            <a:pathLst>
              <a:path w="15830550" h="9753600">
                <a:moveTo>
                  <a:pt x="15830147" y="0"/>
                </a:moveTo>
                <a:lnTo>
                  <a:pt x="0" y="0"/>
                </a:lnTo>
                <a:lnTo>
                  <a:pt x="0" y="9753599"/>
                </a:lnTo>
                <a:lnTo>
                  <a:pt x="7678807" y="9753599"/>
                </a:lnTo>
                <a:lnTo>
                  <a:pt x="15608710" y="4959319"/>
                </a:lnTo>
                <a:lnTo>
                  <a:pt x="15648317" y="4932451"/>
                </a:lnTo>
                <a:lnTo>
                  <a:pt x="15684531" y="4901961"/>
                </a:lnTo>
                <a:lnTo>
                  <a:pt x="15717168" y="4868171"/>
                </a:lnTo>
                <a:lnTo>
                  <a:pt x="15746046" y="4831408"/>
                </a:lnTo>
                <a:lnTo>
                  <a:pt x="15770982" y="4791997"/>
                </a:lnTo>
                <a:lnTo>
                  <a:pt x="15791795" y="4750261"/>
                </a:lnTo>
                <a:lnTo>
                  <a:pt x="15808300" y="4706526"/>
                </a:lnTo>
                <a:lnTo>
                  <a:pt x="15820315" y="4661116"/>
                </a:lnTo>
                <a:lnTo>
                  <a:pt x="15827659" y="4614356"/>
                </a:lnTo>
                <a:lnTo>
                  <a:pt x="15830147" y="4566572"/>
                </a:lnTo>
                <a:lnTo>
                  <a:pt x="15830147" y="0"/>
                </a:lnTo>
                <a:close/>
              </a:path>
            </a:pathLst>
          </a:custGeom>
          <a:solidFill>
            <a:srgbClr val="EF3F24"/>
          </a:solidFill>
        </p:spPr>
        <p:txBody>
          <a:bodyPr wrap="square" lIns="0" tIns="0" rIns="0" bIns="0" rtlCol="0"/>
          <a:lstStyle/>
          <a:p>
            <a:endParaRPr b="1" i="0">
              <a:latin typeface="Proxima Soft" panose="02000506030000020004" pitchFamily="2" charset="0"/>
            </a:endParaRPr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8995E584-05CA-4D9A-9575-C18C8D530B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70056" y="1324843"/>
            <a:ext cx="7315200" cy="2743200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6000" b="1" i="0">
                <a:solidFill>
                  <a:schemeClr val="bg1"/>
                </a:solidFill>
                <a:latin typeface="Proxima Soft" panose="02000506030000020004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6EA088A-DD7C-1D42-862F-8D44826B123A}"/>
              </a:ext>
            </a:extLst>
          </p:cNvPr>
          <p:cNvSpPr>
            <a:spLocks noGrp="1" noChangeAspect="1"/>
          </p:cNvSpPr>
          <p:nvPr>
            <p:ph sz="quarter" idx="13"/>
          </p:nvPr>
        </p:nvSpPr>
        <p:spPr>
          <a:xfrm>
            <a:off x="10043160" y="4344670"/>
            <a:ext cx="2011680" cy="2011680"/>
          </a:xfrm>
        </p:spPr>
        <p:txBody>
          <a:bodyPr anchor="ctr"/>
          <a:lstStyle>
            <a:lvl1pPr>
              <a:defRPr b="1" i="0">
                <a:latin typeface="Proxima Soft" panose="02000506030000020004" pitchFamily="2" charset="0"/>
              </a:defRPr>
            </a:lvl1pPr>
            <a:lvl4pPr marL="1371600" indent="0" algn="l">
              <a:lnSpc>
                <a:spcPct val="100000"/>
              </a:lnSpc>
              <a:buNone/>
              <a:defRPr lang="en-US" dirty="0" smtClean="0"/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A7E624A-4919-A944-A402-C3D0205823F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70056" y="4297796"/>
            <a:ext cx="5029200" cy="914400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b="1" i="0">
                <a:solidFill>
                  <a:schemeClr val="bg1"/>
                </a:solidFill>
                <a:latin typeface="Proxima Soft" panose="02000506030000020004" pitchFamily="2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7037454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E27001E5-3D6E-024C-A4F5-85E7452656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b="1" i="0">
                <a:latin typeface="Proxima Soft" panose="0200050603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318BEE61-6B30-504A-B3F7-EF12334A41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b="0" i="0">
                <a:latin typeface="Proxima Soft" panose="02000506030000020004" pitchFamily="2" charset="0"/>
              </a:defRPr>
            </a:lvl1pPr>
            <a:lvl2pPr>
              <a:defRPr b="0" i="0">
                <a:latin typeface="Proxima Soft" panose="02000506030000020004" pitchFamily="2" charset="0"/>
              </a:defRPr>
            </a:lvl2pPr>
            <a:lvl3pPr>
              <a:defRPr b="0" i="0">
                <a:latin typeface="Proxima Soft" panose="02000506030000020004" pitchFamily="2" charset="0"/>
              </a:defRPr>
            </a:lvl3pPr>
            <a:lvl4pPr>
              <a:defRPr b="0" i="0">
                <a:latin typeface="Proxima Soft" panose="02000506030000020004" pitchFamily="2" charset="0"/>
              </a:defRPr>
            </a:lvl4pPr>
            <a:lvl5pPr>
              <a:defRPr b="0" i="0">
                <a:latin typeface="Proxima Soft" panose="02000506030000020004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9C07EF3-277B-0E4A-8448-1153CF622C3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 b="1" i="0">
                <a:latin typeface="Proxima Soft" panose="02000506030000020004" pitchFamily="2" charset="0"/>
              </a:defRPr>
            </a:lvl1pPr>
          </a:lstStyle>
          <a:p>
            <a:fld id="{81AE1639-0FE7-BE43-816C-BFA93E846CA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5C5E37-9CEE-C344-B977-74640182424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339020" y="69057"/>
            <a:ext cx="2743200" cy="457200"/>
          </a:xfrm>
        </p:spPr>
        <p:txBody>
          <a:bodyPr/>
          <a:lstStyle>
            <a:lvl1pPr marL="0" indent="0" algn="ctr">
              <a:buNone/>
              <a:defRPr b="1" i="0">
                <a:solidFill>
                  <a:schemeClr val="bg1"/>
                </a:solidFill>
                <a:latin typeface="Proxima Soft" panose="02000506030000020004" pitchFamily="2" charset="0"/>
              </a:defRPr>
            </a:lvl1pPr>
            <a:lvl2pPr marL="457200" indent="0" algn="ctr">
              <a:buNone/>
              <a:defRPr b="1" i="0">
                <a:solidFill>
                  <a:schemeClr val="bg1"/>
                </a:solidFill>
                <a:latin typeface="Proxima Soft" panose="02000506030000020004" pitchFamily="2" charset="0"/>
              </a:defRPr>
            </a:lvl2pPr>
            <a:lvl3pPr marL="914400" indent="0" algn="ctr">
              <a:buNone/>
              <a:defRPr b="1" i="0">
                <a:solidFill>
                  <a:schemeClr val="bg1"/>
                </a:solidFill>
                <a:latin typeface="Proxima Soft" panose="02000506030000020004" pitchFamily="2" charset="0"/>
              </a:defRPr>
            </a:lvl3pPr>
            <a:lvl4pPr marL="1371600" indent="0" algn="ctr">
              <a:buNone/>
              <a:defRPr b="1" i="0">
                <a:solidFill>
                  <a:schemeClr val="bg1"/>
                </a:solidFill>
                <a:latin typeface="Proxima Soft" panose="02000506030000020004" pitchFamily="2" charset="0"/>
              </a:defRPr>
            </a:lvl4pPr>
            <a:lvl5pPr marL="1828800" indent="0" algn="ctr">
              <a:buNone/>
              <a:defRPr b="1" i="0">
                <a:solidFill>
                  <a:schemeClr val="bg1"/>
                </a:solidFill>
                <a:latin typeface="Proxima Soft" panose="02000506030000020004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4203317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2B7ED-D215-A548-8005-C98B37253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latin typeface="Proxima Soft" panose="0200050603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836F97-751F-4F48-B02A-A2E9ABE60A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b="0" i="0">
                <a:latin typeface="Proxima Soft" panose="02000506030000020004" pitchFamily="2" charset="0"/>
              </a:defRPr>
            </a:lvl1pPr>
            <a:lvl2pPr>
              <a:defRPr b="0" i="0">
                <a:latin typeface="Proxima Soft" panose="02000506030000020004" pitchFamily="2" charset="0"/>
              </a:defRPr>
            </a:lvl2pPr>
            <a:lvl3pPr>
              <a:defRPr b="0" i="0">
                <a:latin typeface="Proxima Soft" panose="02000506030000020004" pitchFamily="2" charset="0"/>
              </a:defRPr>
            </a:lvl3pPr>
            <a:lvl4pPr>
              <a:defRPr b="0" i="0">
                <a:latin typeface="Proxima Soft" panose="02000506030000020004" pitchFamily="2" charset="0"/>
              </a:defRPr>
            </a:lvl4pPr>
            <a:lvl5pPr>
              <a:defRPr b="0" i="0">
                <a:latin typeface="Proxima Soft" panose="02000506030000020004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2F04FB-CEAF-0F4F-975B-82E27E6295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b="0" i="0">
                <a:latin typeface="Proxima Soft" panose="02000506030000020004" pitchFamily="2" charset="0"/>
              </a:defRPr>
            </a:lvl1pPr>
            <a:lvl2pPr>
              <a:defRPr b="0" i="0">
                <a:latin typeface="Proxima Soft" panose="02000506030000020004" pitchFamily="2" charset="0"/>
              </a:defRPr>
            </a:lvl2pPr>
            <a:lvl3pPr>
              <a:defRPr b="0" i="0">
                <a:latin typeface="Proxima Soft" panose="02000506030000020004" pitchFamily="2" charset="0"/>
              </a:defRPr>
            </a:lvl3pPr>
            <a:lvl4pPr>
              <a:defRPr b="0" i="0">
                <a:latin typeface="Proxima Soft" panose="02000506030000020004" pitchFamily="2" charset="0"/>
              </a:defRPr>
            </a:lvl4pPr>
            <a:lvl5pPr>
              <a:defRPr b="0" i="0">
                <a:latin typeface="Proxima Soft" panose="02000506030000020004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BB0642A0-E261-334B-9750-60114D2F9C0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 b="1" i="0">
                <a:latin typeface="Proxima Soft" panose="02000506030000020004" pitchFamily="2" charset="0"/>
              </a:defRPr>
            </a:lvl1pPr>
          </a:lstStyle>
          <a:p>
            <a:fld id="{81AE1639-0FE7-BE43-816C-BFA93E846CA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125823C-C8B0-9244-80C7-07BA16C6704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339020" y="69057"/>
            <a:ext cx="2743200" cy="457200"/>
          </a:xfrm>
        </p:spPr>
        <p:txBody>
          <a:bodyPr/>
          <a:lstStyle>
            <a:lvl1pPr marL="0" indent="0" algn="ctr">
              <a:buNone/>
              <a:defRPr b="1" i="0">
                <a:solidFill>
                  <a:schemeClr val="bg1"/>
                </a:solidFill>
                <a:latin typeface="Proxima Soft" panose="02000506030000020004" pitchFamily="2" charset="0"/>
              </a:defRPr>
            </a:lvl1pPr>
            <a:lvl2pPr marL="457200" indent="0" algn="ctr">
              <a:buNone/>
              <a:defRPr b="1" i="0">
                <a:solidFill>
                  <a:schemeClr val="bg1"/>
                </a:solidFill>
                <a:latin typeface="Proxima Soft" panose="02000506030000020004" pitchFamily="2" charset="0"/>
              </a:defRPr>
            </a:lvl2pPr>
            <a:lvl3pPr marL="914400" indent="0" algn="ctr">
              <a:buNone/>
              <a:defRPr b="1" i="0">
                <a:solidFill>
                  <a:schemeClr val="bg1"/>
                </a:solidFill>
                <a:latin typeface="Proxima Soft" panose="02000506030000020004" pitchFamily="2" charset="0"/>
              </a:defRPr>
            </a:lvl3pPr>
            <a:lvl4pPr marL="1371600" indent="0" algn="ctr">
              <a:buNone/>
              <a:defRPr b="1" i="0">
                <a:solidFill>
                  <a:schemeClr val="bg1"/>
                </a:solidFill>
                <a:latin typeface="Proxima Soft" panose="02000506030000020004" pitchFamily="2" charset="0"/>
              </a:defRPr>
            </a:lvl4pPr>
            <a:lvl5pPr marL="1828800" indent="0" algn="ctr">
              <a:buNone/>
              <a:defRPr b="1" i="0">
                <a:solidFill>
                  <a:schemeClr val="bg1"/>
                </a:solidFill>
                <a:latin typeface="Proxima Soft" panose="02000506030000020004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8364752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F2054E-4F21-424D-AD1A-B198E427B0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lnSpc>
                <a:spcPct val="100000"/>
              </a:lnSpc>
              <a:defRPr b="1" i="0">
                <a:latin typeface="Proxima Soft" panose="0200050603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7FA4E4-042A-5B44-9224-C8F1697FAD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 i="0">
                <a:latin typeface="Proxima Soft" panose="02000506030000020004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836D1F-966A-5745-93D8-13A3DD0EA2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lnSpc>
                <a:spcPct val="100000"/>
              </a:lnSpc>
              <a:defRPr b="0" i="0">
                <a:latin typeface="Proxima Soft" panose="02000506030000020004" pitchFamily="2" charset="0"/>
              </a:defRPr>
            </a:lvl1pPr>
            <a:lvl2pPr>
              <a:lnSpc>
                <a:spcPct val="100000"/>
              </a:lnSpc>
              <a:defRPr b="0" i="0">
                <a:latin typeface="Proxima Soft" panose="02000506030000020004" pitchFamily="2" charset="0"/>
              </a:defRPr>
            </a:lvl2pPr>
            <a:lvl3pPr>
              <a:lnSpc>
                <a:spcPct val="100000"/>
              </a:lnSpc>
              <a:defRPr b="0" i="0">
                <a:latin typeface="Proxima Soft" panose="02000506030000020004" pitchFamily="2" charset="0"/>
              </a:defRPr>
            </a:lvl3pPr>
            <a:lvl4pPr>
              <a:lnSpc>
                <a:spcPct val="100000"/>
              </a:lnSpc>
              <a:defRPr b="0" i="0">
                <a:latin typeface="Proxima Soft" panose="02000506030000020004" pitchFamily="2" charset="0"/>
              </a:defRPr>
            </a:lvl4pPr>
            <a:lvl5pPr>
              <a:lnSpc>
                <a:spcPct val="100000"/>
              </a:lnSpc>
              <a:defRPr b="0" i="0">
                <a:latin typeface="Proxima Soft" panose="02000506030000020004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50D510-7ACD-5047-A093-720633A7F9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 i="0">
                <a:latin typeface="Proxima Soft" panose="02000506030000020004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AAD70E7-5496-E342-BBDA-F681E77F14B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lnSpc>
                <a:spcPct val="100000"/>
              </a:lnSpc>
              <a:defRPr b="0" i="0">
                <a:latin typeface="Proxima Soft" panose="02000506030000020004" pitchFamily="2" charset="0"/>
              </a:defRPr>
            </a:lvl1pPr>
            <a:lvl2pPr>
              <a:lnSpc>
                <a:spcPct val="100000"/>
              </a:lnSpc>
              <a:defRPr b="0" i="0">
                <a:latin typeface="Proxima Soft" panose="02000506030000020004" pitchFamily="2" charset="0"/>
              </a:defRPr>
            </a:lvl2pPr>
            <a:lvl3pPr>
              <a:lnSpc>
                <a:spcPct val="100000"/>
              </a:lnSpc>
              <a:defRPr b="0" i="0">
                <a:latin typeface="Proxima Soft" panose="02000506030000020004" pitchFamily="2" charset="0"/>
              </a:defRPr>
            </a:lvl3pPr>
            <a:lvl4pPr>
              <a:lnSpc>
                <a:spcPct val="100000"/>
              </a:lnSpc>
              <a:defRPr b="0" i="0">
                <a:latin typeface="Proxima Soft" panose="02000506030000020004" pitchFamily="2" charset="0"/>
              </a:defRPr>
            </a:lvl4pPr>
            <a:lvl5pPr>
              <a:lnSpc>
                <a:spcPct val="100000"/>
              </a:lnSpc>
              <a:defRPr b="0" i="0">
                <a:latin typeface="Proxima Soft" panose="02000506030000020004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3802949A-1A09-2A40-828E-9B04698AD76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lnSpc>
                <a:spcPct val="100000"/>
              </a:lnSpc>
              <a:defRPr b="1" i="0">
                <a:latin typeface="Proxima Soft" panose="02000506030000020004" pitchFamily="2" charset="0"/>
              </a:defRPr>
            </a:lvl1pPr>
          </a:lstStyle>
          <a:p>
            <a:fld id="{81AE1639-0FE7-BE43-816C-BFA93E846CA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DA26B23-E701-7146-92BC-1347BAC23A9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339020" y="61787"/>
            <a:ext cx="2743200" cy="457200"/>
          </a:xfrm>
        </p:spPr>
        <p:txBody>
          <a:bodyPr/>
          <a:lstStyle>
            <a:lvl1pPr marL="0" indent="0" algn="ctr">
              <a:buNone/>
              <a:defRPr b="1" i="0">
                <a:solidFill>
                  <a:schemeClr val="bg1"/>
                </a:solidFill>
                <a:latin typeface="Proxima Soft" panose="02000506030000020004" pitchFamily="2" charset="0"/>
              </a:defRPr>
            </a:lvl1pPr>
            <a:lvl2pPr marL="457200" indent="0" algn="ctr">
              <a:buNone/>
              <a:defRPr b="1" i="0">
                <a:solidFill>
                  <a:schemeClr val="bg1"/>
                </a:solidFill>
                <a:latin typeface="Proxima Soft" panose="02000506030000020004" pitchFamily="2" charset="0"/>
              </a:defRPr>
            </a:lvl2pPr>
            <a:lvl3pPr marL="914400" indent="0" algn="ctr">
              <a:buNone/>
              <a:defRPr b="1" i="0">
                <a:solidFill>
                  <a:schemeClr val="bg1"/>
                </a:solidFill>
                <a:latin typeface="Proxima Soft" panose="02000506030000020004" pitchFamily="2" charset="0"/>
              </a:defRPr>
            </a:lvl3pPr>
            <a:lvl4pPr marL="1371600" indent="0" algn="ctr">
              <a:buNone/>
              <a:defRPr b="1" i="0">
                <a:solidFill>
                  <a:schemeClr val="bg1"/>
                </a:solidFill>
                <a:latin typeface="Proxima Soft" panose="02000506030000020004" pitchFamily="2" charset="0"/>
              </a:defRPr>
            </a:lvl4pPr>
            <a:lvl5pPr marL="1828800" indent="0" algn="ctr">
              <a:buNone/>
              <a:defRPr b="1" i="0">
                <a:solidFill>
                  <a:schemeClr val="bg1"/>
                </a:solidFill>
                <a:latin typeface="Proxima Soft" panose="02000506030000020004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2564413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52D09-AC9A-B149-9FC5-10F6B4F01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latin typeface="Proxima Soft" panose="0200050603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1076293B-A84B-7048-AE51-1F21A37CF315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 b="1" i="0">
                <a:latin typeface="Proxima Soft" panose="02000506030000020004" pitchFamily="2" charset="0"/>
              </a:defRPr>
            </a:lvl1pPr>
          </a:lstStyle>
          <a:p>
            <a:fld id="{81AE1639-0FE7-BE43-816C-BFA93E846CA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A1C901-8AD4-F146-9DA9-05B2006D3B1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339020" y="80584"/>
            <a:ext cx="2743200" cy="457200"/>
          </a:xfrm>
        </p:spPr>
        <p:txBody>
          <a:bodyPr/>
          <a:lstStyle>
            <a:lvl1pPr marL="0" indent="0" algn="ctr">
              <a:buNone/>
              <a:defRPr b="1" i="0">
                <a:solidFill>
                  <a:schemeClr val="bg1"/>
                </a:solidFill>
                <a:latin typeface="Proxima Soft" panose="02000506030000020004" pitchFamily="2" charset="0"/>
              </a:defRPr>
            </a:lvl1pPr>
            <a:lvl2pPr marL="457200" indent="0" algn="ctr">
              <a:buNone/>
              <a:defRPr b="1" i="0">
                <a:solidFill>
                  <a:schemeClr val="bg1"/>
                </a:solidFill>
                <a:latin typeface="Proxima Soft" panose="02000506030000020004" pitchFamily="2" charset="0"/>
              </a:defRPr>
            </a:lvl2pPr>
            <a:lvl3pPr marL="914400" indent="0" algn="ctr">
              <a:buNone/>
              <a:defRPr b="1" i="0">
                <a:solidFill>
                  <a:schemeClr val="bg1"/>
                </a:solidFill>
                <a:latin typeface="Proxima Soft" panose="02000506030000020004" pitchFamily="2" charset="0"/>
              </a:defRPr>
            </a:lvl3pPr>
            <a:lvl4pPr marL="1371600" indent="0" algn="ctr">
              <a:buNone/>
              <a:defRPr b="1" i="0">
                <a:solidFill>
                  <a:schemeClr val="bg1"/>
                </a:solidFill>
                <a:latin typeface="Proxima Soft" panose="02000506030000020004" pitchFamily="2" charset="0"/>
              </a:defRPr>
            </a:lvl4pPr>
            <a:lvl5pPr marL="1828800" indent="0" algn="ctr">
              <a:buNone/>
              <a:defRPr b="1" i="0">
                <a:solidFill>
                  <a:schemeClr val="bg1"/>
                </a:solidFill>
                <a:latin typeface="Proxima Soft" panose="02000506030000020004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8214326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C274D1B-AE5F-834F-8D8D-C7F26175F045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 b="1" i="0">
                <a:latin typeface="Proxima Soft" panose="02000506030000020004" pitchFamily="2" charset="0"/>
              </a:defRPr>
            </a:lvl1pPr>
          </a:lstStyle>
          <a:p>
            <a:fld id="{81AE1639-0FE7-BE43-816C-BFA93E846CA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F637F3-75B1-3D48-AA83-CB016FB73FA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339020" y="73583"/>
            <a:ext cx="2743200" cy="457200"/>
          </a:xfrm>
        </p:spPr>
        <p:txBody>
          <a:bodyPr/>
          <a:lstStyle>
            <a:lvl1pPr marL="0" indent="0" algn="ctr">
              <a:buNone/>
              <a:defRPr b="1" i="0">
                <a:solidFill>
                  <a:schemeClr val="bg1"/>
                </a:solidFill>
                <a:latin typeface="Proxima Soft" panose="02000506030000020004" pitchFamily="2" charset="0"/>
              </a:defRPr>
            </a:lvl1pPr>
            <a:lvl2pPr marL="457200" indent="0" algn="ctr">
              <a:buNone/>
              <a:defRPr b="1" i="0">
                <a:solidFill>
                  <a:schemeClr val="bg1"/>
                </a:solidFill>
                <a:latin typeface="Proxima Soft" panose="02000506030000020004" pitchFamily="2" charset="0"/>
              </a:defRPr>
            </a:lvl2pPr>
            <a:lvl3pPr marL="914400" indent="0" algn="ctr">
              <a:buNone/>
              <a:defRPr b="1" i="0">
                <a:solidFill>
                  <a:schemeClr val="bg1"/>
                </a:solidFill>
                <a:latin typeface="Proxima Soft" panose="02000506030000020004" pitchFamily="2" charset="0"/>
              </a:defRPr>
            </a:lvl3pPr>
            <a:lvl4pPr marL="1371600" indent="0" algn="ctr">
              <a:buNone/>
              <a:defRPr b="1" i="0">
                <a:solidFill>
                  <a:schemeClr val="bg1"/>
                </a:solidFill>
                <a:latin typeface="Proxima Soft" panose="02000506030000020004" pitchFamily="2" charset="0"/>
              </a:defRPr>
            </a:lvl4pPr>
            <a:lvl5pPr marL="1828800" indent="0" algn="ctr">
              <a:buNone/>
              <a:defRPr b="1" i="0">
                <a:solidFill>
                  <a:schemeClr val="bg1"/>
                </a:solidFill>
                <a:latin typeface="Proxima Soft" panose="02000506030000020004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5781283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24DD6E-87D7-F64D-99A0-790899E66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 i="0">
                <a:latin typeface="Proxima Soft" panose="02000506030000020004" pitchFamily="2" charset="0"/>
              </a:defRPr>
            </a:lvl1pPr>
          </a:lstStyle>
          <a:p>
            <a:fld id="{06FAE213-4E71-9D42-BED7-39ED858D0F0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2676001-67D1-A649-B936-B0AF04291E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515599" cy="1325563"/>
          </a:xfrm>
        </p:spPr>
        <p:txBody>
          <a:bodyPr/>
          <a:lstStyle>
            <a:lvl1pPr algn="l">
              <a:lnSpc>
                <a:spcPct val="100000"/>
              </a:lnSpc>
              <a:defRPr b="1" i="0">
                <a:latin typeface="Proxima Soft" panose="0200050603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D33D9BC5-5A75-304D-8B10-17699B0F063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339020" y="73583"/>
            <a:ext cx="2743200" cy="457200"/>
          </a:xfrm>
        </p:spPr>
        <p:txBody>
          <a:bodyPr/>
          <a:lstStyle>
            <a:lvl1pPr marL="0" indent="0" algn="ctr">
              <a:buNone/>
              <a:defRPr b="1" i="0">
                <a:solidFill>
                  <a:schemeClr val="bg1"/>
                </a:solidFill>
                <a:latin typeface="Proxima Soft" panose="02000506030000020004" pitchFamily="2" charset="0"/>
              </a:defRPr>
            </a:lvl1pPr>
            <a:lvl2pPr marL="457200" indent="0" algn="ctr">
              <a:buNone/>
              <a:defRPr b="1" i="0">
                <a:solidFill>
                  <a:schemeClr val="bg1"/>
                </a:solidFill>
                <a:latin typeface="Proxima Soft" panose="02000506030000020004" pitchFamily="2" charset="0"/>
              </a:defRPr>
            </a:lvl2pPr>
            <a:lvl3pPr marL="914400" indent="0" algn="ctr">
              <a:buNone/>
              <a:defRPr b="1" i="0">
                <a:solidFill>
                  <a:schemeClr val="bg1"/>
                </a:solidFill>
                <a:latin typeface="Proxima Soft" panose="02000506030000020004" pitchFamily="2" charset="0"/>
              </a:defRPr>
            </a:lvl3pPr>
            <a:lvl4pPr marL="1371600" indent="0" algn="ctr">
              <a:buNone/>
              <a:defRPr b="1" i="0">
                <a:solidFill>
                  <a:schemeClr val="bg1"/>
                </a:solidFill>
                <a:latin typeface="Proxima Soft" panose="02000506030000020004" pitchFamily="2" charset="0"/>
              </a:defRPr>
            </a:lvl4pPr>
            <a:lvl5pPr marL="1828800" indent="0" algn="ctr">
              <a:buNone/>
              <a:defRPr b="1" i="0">
                <a:solidFill>
                  <a:schemeClr val="bg1"/>
                </a:solidFill>
                <a:latin typeface="Proxima Soft" panose="02000506030000020004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4206757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4D4A21-AB06-3647-B81A-2777CDB2C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 algn="l">
              <a:lnSpc>
                <a:spcPct val="100000"/>
              </a:lnSpc>
              <a:defRPr b="1" i="0">
                <a:latin typeface="Proxima Soft" panose="0200050603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CD7885-38CC-E242-B24D-EACD87370A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lnSpc>
                <a:spcPct val="100000"/>
              </a:lnSpc>
              <a:defRPr b="0" i="0">
                <a:latin typeface="Proxima Soft" panose="02000506030000020004" pitchFamily="2" charset="0"/>
              </a:defRPr>
            </a:lvl1pPr>
            <a:lvl2pPr>
              <a:lnSpc>
                <a:spcPct val="100000"/>
              </a:lnSpc>
              <a:defRPr b="0" i="0">
                <a:latin typeface="Proxima Soft" panose="02000506030000020004" pitchFamily="2" charset="0"/>
              </a:defRPr>
            </a:lvl2pPr>
            <a:lvl3pPr>
              <a:lnSpc>
                <a:spcPct val="100000"/>
              </a:lnSpc>
              <a:defRPr b="0" i="0">
                <a:latin typeface="Proxima Soft" panose="02000506030000020004" pitchFamily="2" charset="0"/>
              </a:defRPr>
            </a:lvl3pPr>
            <a:lvl4pPr>
              <a:lnSpc>
                <a:spcPct val="100000"/>
              </a:lnSpc>
              <a:defRPr b="0" i="0">
                <a:latin typeface="Proxima Soft" panose="02000506030000020004" pitchFamily="2" charset="0"/>
              </a:defRPr>
            </a:lvl4pPr>
            <a:lvl5pPr>
              <a:lnSpc>
                <a:spcPct val="100000"/>
              </a:lnSpc>
              <a:defRPr b="0" i="0">
                <a:latin typeface="Proxima Soft" panose="02000506030000020004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B024B5-4855-3A4F-B7B2-CA34B73B29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lnSpc>
                <a:spcPct val="100000"/>
              </a:lnSpc>
              <a:defRPr b="0" i="0">
                <a:latin typeface="Proxima Soft" panose="02000506030000020004" pitchFamily="2" charset="0"/>
              </a:defRPr>
            </a:lvl1pPr>
            <a:lvl2pPr>
              <a:lnSpc>
                <a:spcPct val="100000"/>
              </a:lnSpc>
              <a:defRPr b="0" i="0">
                <a:latin typeface="Proxima Soft" panose="02000506030000020004" pitchFamily="2" charset="0"/>
              </a:defRPr>
            </a:lvl2pPr>
            <a:lvl3pPr>
              <a:lnSpc>
                <a:spcPct val="100000"/>
              </a:lnSpc>
              <a:defRPr b="0" i="0">
                <a:latin typeface="Proxima Soft" panose="02000506030000020004" pitchFamily="2" charset="0"/>
              </a:defRPr>
            </a:lvl3pPr>
            <a:lvl4pPr>
              <a:lnSpc>
                <a:spcPct val="100000"/>
              </a:lnSpc>
              <a:defRPr b="0" i="0">
                <a:latin typeface="Proxima Soft" panose="02000506030000020004" pitchFamily="2" charset="0"/>
              </a:defRPr>
            </a:lvl4pPr>
            <a:lvl5pPr>
              <a:lnSpc>
                <a:spcPct val="100000"/>
              </a:lnSpc>
              <a:defRPr b="0" i="0">
                <a:latin typeface="Proxima Soft" panose="02000506030000020004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767C2D-E396-AA40-9E52-49C4DEC16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 i="0">
                <a:latin typeface="Proxima Soft" panose="02000506030000020004" pitchFamily="2" charset="0"/>
              </a:defRPr>
            </a:lvl1pPr>
          </a:lstStyle>
          <a:p>
            <a:fld id="{06FAE213-4E71-9D42-BED7-39ED858D0F0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01413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4D4A21-AB06-3647-B81A-2777CDB2C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 algn="l">
              <a:lnSpc>
                <a:spcPct val="100000"/>
              </a:lnSpc>
              <a:defRPr b="1" i="0">
                <a:latin typeface="Proxima Soft" panose="0200050603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CD7885-38CC-E242-B24D-EACD87370A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lnSpc>
                <a:spcPct val="100000"/>
              </a:lnSpc>
              <a:defRPr b="0" i="0">
                <a:latin typeface="Proxima Soft" panose="02000506030000020004" pitchFamily="2" charset="0"/>
              </a:defRPr>
            </a:lvl1pPr>
            <a:lvl2pPr>
              <a:lnSpc>
                <a:spcPct val="100000"/>
              </a:lnSpc>
              <a:defRPr b="0" i="0">
                <a:latin typeface="Proxima Soft" panose="02000506030000020004" pitchFamily="2" charset="0"/>
              </a:defRPr>
            </a:lvl2pPr>
            <a:lvl3pPr>
              <a:lnSpc>
                <a:spcPct val="100000"/>
              </a:lnSpc>
              <a:defRPr b="0" i="0">
                <a:latin typeface="Proxima Soft" panose="02000506030000020004" pitchFamily="2" charset="0"/>
              </a:defRPr>
            </a:lvl3pPr>
            <a:lvl4pPr>
              <a:lnSpc>
                <a:spcPct val="100000"/>
              </a:lnSpc>
              <a:defRPr b="0" i="0">
                <a:latin typeface="Proxima Soft" panose="02000506030000020004" pitchFamily="2" charset="0"/>
              </a:defRPr>
            </a:lvl4pPr>
            <a:lvl5pPr>
              <a:lnSpc>
                <a:spcPct val="100000"/>
              </a:lnSpc>
              <a:defRPr b="0" i="0">
                <a:latin typeface="Proxima Soft" panose="02000506030000020004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B024B5-4855-3A4F-B7B2-CA34B73B29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lnSpc>
                <a:spcPct val="100000"/>
              </a:lnSpc>
              <a:defRPr b="0" i="0">
                <a:latin typeface="Proxima Soft" panose="02000506030000020004" pitchFamily="2" charset="0"/>
              </a:defRPr>
            </a:lvl1pPr>
            <a:lvl2pPr>
              <a:lnSpc>
                <a:spcPct val="100000"/>
              </a:lnSpc>
              <a:defRPr b="0" i="0">
                <a:latin typeface="Proxima Soft" panose="02000506030000020004" pitchFamily="2" charset="0"/>
              </a:defRPr>
            </a:lvl2pPr>
            <a:lvl3pPr>
              <a:lnSpc>
                <a:spcPct val="100000"/>
              </a:lnSpc>
              <a:defRPr b="0" i="0">
                <a:latin typeface="Proxima Soft" panose="02000506030000020004" pitchFamily="2" charset="0"/>
              </a:defRPr>
            </a:lvl3pPr>
            <a:lvl4pPr>
              <a:lnSpc>
                <a:spcPct val="100000"/>
              </a:lnSpc>
              <a:defRPr b="0" i="0">
                <a:latin typeface="Proxima Soft" panose="02000506030000020004" pitchFamily="2" charset="0"/>
              </a:defRPr>
            </a:lvl4pPr>
            <a:lvl5pPr>
              <a:lnSpc>
                <a:spcPct val="100000"/>
              </a:lnSpc>
              <a:defRPr b="0" i="0">
                <a:latin typeface="Proxima Soft" panose="02000506030000020004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767C2D-E396-AA40-9E52-49C4DEC16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 i="0">
                <a:latin typeface="Proxima Soft" panose="02000506030000020004" pitchFamily="2" charset="0"/>
              </a:defRPr>
            </a:lvl1pPr>
          </a:lstStyle>
          <a:p>
            <a:fld id="{06FAE213-4E71-9D42-BED7-39ED858D0F0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947466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996479-EA7D-8645-87E8-BB825CED88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="1" i="0">
                <a:latin typeface="Proxima Soft" panose="02000506030000020004" pitchFamily="2" charset="0"/>
              </a:defRPr>
            </a:lvl1pPr>
            <a:lvl2pPr>
              <a:lnSpc>
                <a:spcPct val="100000"/>
              </a:lnSpc>
              <a:defRPr b="1" i="0">
                <a:latin typeface="Proxima Soft" panose="02000506030000020004" pitchFamily="2" charset="0"/>
              </a:defRPr>
            </a:lvl2pPr>
            <a:lvl3pPr>
              <a:defRPr b="1" i="0">
                <a:latin typeface="Proxima Soft" panose="02000506030000020004" pitchFamily="2" charset="0"/>
              </a:defRPr>
            </a:lvl3pPr>
            <a:lvl4pPr>
              <a:defRPr b="1" i="0">
                <a:latin typeface="Proxima Soft" panose="02000506030000020004" pitchFamily="2" charset="0"/>
              </a:defRPr>
            </a:lvl4pPr>
            <a:lvl5pPr>
              <a:defRPr b="1" i="0">
                <a:latin typeface="Proxima Soft" panose="02000506030000020004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Title Placeholder 1">
            <a:extLst>
              <a:ext uri="{FF2B5EF4-FFF2-40B4-BE49-F238E27FC236}">
                <a16:creationId xmlns:a16="http://schemas.microsoft.com/office/drawing/2014/main" id="{F7038E7D-727C-7246-8F9A-488E0D9D89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lnSpc>
                <a:spcPct val="100000"/>
              </a:lnSpc>
              <a:defRPr b="1" i="0">
                <a:latin typeface="Proxima Soft" panose="0200050603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53402CD-0AAE-4943-AD24-6F9322A74C2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1" i="0">
                <a:latin typeface="Proxima Soft" panose="02000506030000020004" pitchFamily="2" charset="0"/>
              </a:defRPr>
            </a:lvl1pPr>
          </a:lstStyle>
          <a:p>
            <a:fld id="{06FAE213-4E71-9D42-BED7-39ED858D0F0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0757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5A8B6F-8A66-1840-946F-58F6F8ADD7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lnSpc>
                <a:spcPct val="100000"/>
              </a:lnSpc>
              <a:defRPr sz="6000" b="1" i="0">
                <a:latin typeface="Proxima Soft" panose="0200050603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4B4698-CB2A-8941-AC27-CD395B8B1A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400" b="1" i="0">
                <a:latin typeface="Proxima Soft" panose="02000506030000020004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1C2726-3812-5C44-981E-9E762DF1DB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 i="0">
                <a:latin typeface="Proxima Soft" panose="02000506030000020004" pitchFamily="2" charset="0"/>
              </a:defRPr>
            </a:lvl1pPr>
          </a:lstStyle>
          <a:p>
            <a:fld id="{06FAE213-4E71-9D42-BED7-39ED858D0F0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5629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et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E04E0D9C-3CA8-4E43-B734-E948E4A81F50}"/>
              </a:ext>
            </a:extLst>
          </p:cNvPr>
          <p:cNvPicPr>
            <a:picLocks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534400" y="-728"/>
            <a:ext cx="3657600" cy="640080"/>
          </a:xfrm>
          <a:prstGeom prst="rect">
            <a:avLst/>
          </a:prstGeom>
          <a:ln>
            <a:noFill/>
          </a:ln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996479-EA7D-8645-87E8-BB825CED88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="0" i="0">
                <a:latin typeface="Proxima Soft" panose="02000506030000020004" pitchFamily="2" charset="0"/>
              </a:defRPr>
            </a:lvl1pPr>
            <a:lvl2pPr>
              <a:defRPr b="0" i="0">
                <a:latin typeface="Proxima Soft" panose="02000506030000020004" pitchFamily="2" charset="0"/>
              </a:defRPr>
            </a:lvl2pPr>
            <a:lvl3pPr>
              <a:defRPr b="0" i="0">
                <a:latin typeface="Proxima Soft" panose="02000506030000020004" pitchFamily="2" charset="0"/>
              </a:defRPr>
            </a:lvl3pPr>
            <a:lvl4pPr>
              <a:defRPr b="0" i="0">
                <a:latin typeface="Proxima Soft" panose="02000506030000020004" pitchFamily="2" charset="0"/>
              </a:defRPr>
            </a:lvl4pPr>
            <a:lvl5pPr>
              <a:defRPr b="0" i="0">
                <a:latin typeface="Proxima Soft" panose="02000506030000020004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Title Placeholder 1">
            <a:extLst>
              <a:ext uri="{FF2B5EF4-FFF2-40B4-BE49-F238E27FC236}">
                <a16:creationId xmlns:a16="http://schemas.microsoft.com/office/drawing/2014/main" id="{F7038E7D-727C-7246-8F9A-488E0D9D89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b="1" i="0">
                <a:latin typeface="Proxima Soft" panose="0200050603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D392C6AF-C820-4F46-BF89-0C9B7C91220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339020" y="69057"/>
            <a:ext cx="2743200" cy="457200"/>
          </a:xfrm>
        </p:spPr>
        <p:txBody>
          <a:bodyPr/>
          <a:lstStyle>
            <a:lvl1pPr marL="0" indent="0" algn="ctr">
              <a:buNone/>
              <a:defRPr b="1" i="0">
                <a:solidFill>
                  <a:schemeClr val="bg1"/>
                </a:solidFill>
                <a:latin typeface="Proxima Soft" panose="02000506030000020004" pitchFamily="2" charset="0"/>
              </a:defRPr>
            </a:lvl1pPr>
            <a:lvl2pPr marL="457200" indent="0" algn="ctr">
              <a:buNone/>
              <a:defRPr b="1" i="0">
                <a:solidFill>
                  <a:schemeClr val="bg1"/>
                </a:solidFill>
                <a:latin typeface="Proxima Soft" panose="02000506030000020004" pitchFamily="2" charset="0"/>
              </a:defRPr>
            </a:lvl2pPr>
            <a:lvl3pPr marL="914400" indent="0" algn="ctr">
              <a:buNone/>
              <a:defRPr b="1" i="0">
                <a:solidFill>
                  <a:schemeClr val="bg1"/>
                </a:solidFill>
                <a:latin typeface="Proxima Soft" panose="02000506030000020004" pitchFamily="2" charset="0"/>
              </a:defRPr>
            </a:lvl3pPr>
            <a:lvl4pPr marL="1371600" indent="0" algn="ctr">
              <a:buNone/>
              <a:defRPr b="1" i="0">
                <a:solidFill>
                  <a:schemeClr val="bg1"/>
                </a:solidFill>
                <a:latin typeface="Proxima Soft" panose="02000506030000020004" pitchFamily="2" charset="0"/>
              </a:defRPr>
            </a:lvl4pPr>
            <a:lvl5pPr marL="1828800" indent="0" algn="ctr">
              <a:buNone/>
              <a:defRPr b="1" i="0">
                <a:solidFill>
                  <a:schemeClr val="bg1"/>
                </a:solidFill>
                <a:latin typeface="Proxima Soft" panose="02000506030000020004" pitchFamily="2" charset="0"/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27FD835-15C3-0641-817F-25A842C6FA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1" i="0">
                <a:latin typeface="Proxima Soft" panose="02000506030000020004" pitchFamily="2" charset="0"/>
              </a:defRPr>
            </a:lvl1pPr>
          </a:lstStyle>
          <a:p>
            <a:fld id="{81AE1639-0FE7-BE43-816C-BFA93E846CA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9514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6247C2-EED1-AC4F-A461-BE07566B52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515599" cy="1325563"/>
          </a:xfrm>
        </p:spPr>
        <p:txBody>
          <a:bodyPr/>
          <a:lstStyle>
            <a:lvl1pPr algn="l">
              <a:lnSpc>
                <a:spcPct val="100000"/>
              </a:lnSpc>
              <a:defRPr b="1" i="0">
                <a:latin typeface="Proxima Soft" panose="0200050603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9700BA-36B7-2A43-88A5-63FC7304FF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00000"/>
              </a:lnSpc>
              <a:defRPr b="0" i="0">
                <a:latin typeface="Proxima Soft" panose="02000506030000020004" pitchFamily="2" charset="0"/>
              </a:defRPr>
            </a:lvl1pPr>
            <a:lvl2pPr>
              <a:lnSpc>
                <a:spcPct val="100000"/>
              </a:lnSpc>
              <a:defRPr b="0" i="0">
                <a:latin typeface="Proxima Soft" panose="02000506030000020004" pitchFamily="2" charset="0"/>
              </a:defRPr>
            </a:lvl2pPr>
            <a:lvl3pPr>
              <a:lnSpc>
                <a:spcPct val="100000"/>
              </a:lnSpc>
              <a:defRPr b="0" i="0">
                <a:latin typeface="Proxima Soft" panose="02000506030000020004" pitchFamily="2" charset="0"/>
              </a:defRPr>
            </a:lvl3pPr>
            <a:lvl4pPr>
              <a:lnSpc>
                <a:spcPct val="100000"/>
              </a:lnSpc>
              <a:defRPr b="0" i="0">
                <a:latin typeface="Proxima Soft" panose="02000506030000020004" pitchFamily="2" charset="0"/>
              </a:defRPr>
            </a:lvl4pPr>
            <a:lvl5pPr>
              <a:lnSpc>
                <a:spcPct val="100000"/>
              </a:lnSpc>
              <a:defRPr b="0" i="0">
                <a:latin typeface="Proxima Soft" panose="02000506030000020004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78CE6E-687F-1840-8E20-689FB4C586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 i="0">
                <a:latin typeface="Proxima Soft" panose="02000506030000020004" pitchFamily="2" charset="0"/>
              </a:defRPr>
            </a:lvl1pPr>
          </a:lstStyle>
          <a:p>
            <a:fld id="{06FAE213-4E71-9D42-BED7-39ED858D0F0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7727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93821-7CA3-C748-95AF-E79A470054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lnSpc>
                <a:spcPct val="100000"/>
              </a:lnSpc>
              <a:defRPr sz="6000" b="1" i="0">
                <a:latin typeface="Proxima Soft" panose="0200050603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797D29-7A52-C14B-B8E7-580B30448D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2400" b="1" i="0">
                <a:solidFill>
                  <a:schemeClr val="tx1">
                    <a:tint val="75000"/>
                  </a:schemeClr>
                </a:solidFill>
                <a:latin typeface="Proxima Soft" panose="02000506030000020004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668870-5E30-C24B-85DA-2DB9790A7D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 i="0">
                <a:latin typeface="Proxima Soft" panose="02000506030000020004" pitchFamily="2" charset="0"/>
              </a:defRPr>
            </a:lvl1pPr>
          </a:lstStyle>
          <a:p>
            <a:fld id="{06FAE213-4E71-9D42-BED7-39ED858D0F0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95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4D4A21-AB06-3647-B81A-2777CDB2C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 algn="l">
              <a:lnSpc>
                <a:spcPct val="100000"/>
              </a:lnSpc>
              <a:defRPr b="1" i="0">
                <a:latin typeface="Proxima Soft" panose="0200050603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CD7885-38CC-E242-B24D-EACD87370A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lnSpc>
                <a:spcPct val="100000"/>
              </a:lnSpc>
              <a:defRPr b="0" i="0">
                <a:latin typeface="Proxima Soft" panose="02000506030000020004" pitchFamily="2" charset="0"/>
              </a:defRPr>
            </a:lvl1pPr>
            <a:lvl2pPr>
              <a:lnSpc>
                <a:spcPct val="100000"/>
              </a:lnSpc>
              <a:defRPr b="0" i="0">
                <a:latin typeface="Proxima Soft" panose="02000506030000020004" pitchFamily="2" charset="0"/>
              </a:defRPr>
            </a:lvl2pPr>
            <a:lvl3pPr>
              <a:lnSpc>
                <a:spcPct val="100000"/>
              </a:lnSpc>
              <a:defRPr b="0" i="0">
                <a:latin typeface="Proxima Soft" panose="02000506030000020004" pitchFamily="2" charset="0"/>
              </a:defRPr>
            </a:lvl3pPr>
            <a:lvl4pPr>
              <a:lnSpc>
                <a:spcPct val="100000"/>
              </a:lnSpc>
              <a:defRPr b="0" i="0">
                <a:latin typeface="Proxima Soft" panose="02000506030000020004" pitchFamily="2" charset="0"/>
              </a:defRPr>
            </a:lvl4pPr>
            <a:lvl5pPr>
              <a:lnSpc>
                <a:spcPct val="100000"/>
              </a:lnSpc>
              <a:defRPr b="0" i="0">
                <a:latin typeface="Proxima Soft" panose="02000506030000020004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B024B5-4855-3A4F-B7B2-CA34B73B29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lnSpc>
                <a:spcPct val="100000"/>
              </a:lnSpc>
              <a:defRPr b="0" i="0">
                <a:latin typeface="Proxima Soft" panose="02000506030000020004" pitchFamily="2" charset="0"/>
              </a:defRPr>
            </a:lvl1pPr>
            <a:lvl2pPr>
              <a:lnSpc>
                <a:spcPct val="100000"/>
              </a:lnSpc>
              <a:defRPr b="0" i="0">
                <a:latin typeface="Proxima Soft" panose="02000506030000020004" pitchFamily="2" charset="0"/>
              </a:defRPr>
            </a:lvl2pPr>
            <a:lvl3pPr>
              <a:lnSpc>
                <a:spcPct val="100000"/>
              </a:lnSpc>
              <a:defRPr b="0" i="0">
                <a:latin typeface="Proxima Soft" panose="02000506030000020004" pitchFamily="2" charset="0"/>
              </a:defRPr>
            </a:lvl3pPr>
            <a:lvl4pPr>
              <a:lnSpc>
                <a:spcPct val="100000"/>
              </a:lnSpc>
              <a:defRPr b="0" i="0">
                <a:latin typeface="Proxima Soft" panose="02000506030000020004" pitchFamily="2" charset="0"/>
              </a:defRPr>
            </a:lvl4pPr>
            <a:lvl5pPr>
              <a:lnSpc>
                <a:spcPct val="100000"/>
              </a:lnSpc>
              <a:defRPr b="0" i="0">
                <a:latin typeface="Proxima Soft" panose="02000506030000020004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767C2D-E396-AA40-9E52-49C4DEC16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 i="0">
                <a:latin typeface="Proxima Soft" panose="02000506030000020004" pitchFamily="2" charset="0"/>
              </a:defRPr>
            </a:lvl1pPr>
          </a:lstStyle>
          <a:p>
            <a:fld id="{06FAE213-4E71-9D42-BED7-39ED858D0F0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5445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4966A-13DE-2742-B5BD-4926E6F0F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 algn="l">
              <a:lnSpc>
                <a:spcPct val="100000"/>
              </a:lnSpc>
              <a:defRPr b="1" i="0">
                <a:latin typeface="Proxima Soft" panose="0200050603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7C8118-BF12-EA49-A5F0-0819CC376C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 i="0">
                <a:latin typeface="Proxima Soft" panose="02000506030000020004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225020-63E9-5445-ABF9-DB9FFD2A47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lnSpc>
                <a:spcPct val="100000"/>
              </a:lnSpc>
              <a:defRPr b="0" i="0">
                <a:latin typeface="Proxima Soft" panose="02000506030000020004" pitchFamily="2" charset="0"/>
              </a:defRPr>
            </a:lvl1pPr>
            <a:lvl2pPr>
              <a:lnSpc>
                <a:spcPct val="100000"/>
              </a:lnSpc>
              <a:defRPr b="0" i="0">
                <a:latin typeface="Proxima Soft" panose="02000506030000020004" pitchFamily="2" charset="0"/>
              </a:defRPr>
            </a:lvl2pPr>
            <a:lvl3pPr>
              <a:lnSpc>
                <a:spcPct val="100000"/>
              </a:lnSpc>
              <a:defRPr b="0" i="0">
                <a:latin typeface="Proxima Soft" panose="02000506030000020004" pitchFamily="2" charset="0"/>
              </a:defRPr>
            </a:lvl3pPr>
            <a:lvl4pPr>
              <a:lnSpc>
                <a:spcPct val="100000"/>
              </a:lnSpc>
              <a:defRPr b="0" i="0">
                <a:latin typeface="Proxima Soft" panose="02000506030000020004" pitchFamily="2" charset="0"/>
              </a:defRPr>
            </a:lvl4pPr>
            <a:lvl5pPr>
              <a:lnSpc>
                <a:spcPct val="100000"/>
              </a:lnSpc>
              <a:defRPr b="0" i="0">
                <a:latin typeface="Proxima Soft" panose="02000506030000020004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C7300A-4431-F34B-8B72-E8EF0516E3C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 i="0">
                <a:latin typeface="Proxima Soft" panose="02000506030000020004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794E402-4172-DA43-B3BE-745F0C8D6EF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lnSpc>
                <a:spcPct val="100000"/>
              </a:lnSpc>
              <a:defRPr b="0" i="0">
                <a:latin typeface="Proxima Soft" panose="02000506030000020004" pitchFamily="2" charset="0"/>
              </a:defRPr>
            </a:lvl1pPr>
            <a:lvl2pPr>
              <a:lnSpc>
                <a:spcPct val="100000"/>
              </a:lnSpc>
              <a:defRPr b="0" i="0">
                <a:latin typeface="Proxima Soft" panose="02000506030000020004" pitchFamily="2" charset="0"/>
              </a:defRPr>
            </a:lvl2pPr>
            <a:lvl3pPr>
              <a:lnSpc>
                <a:spcPct val="100000"/>
              </a:lnSpc>
              <a:defRPr b="0" i="0">
                <a:latin typeface="Proxima Soft" panose="02000506030000020004" pitchFamily="2" charset="0"/>
              </a:defRPr>
            </a:lvl3pPr>
            <a:lvl4pPr>
              <a:lnSpc>
                <a:spcPct val="100000"/>
              </a:lnSpc>
              <a:defRPr b="0" i="0">
                <a:latin typeface="Proxima Soft" panose="02000506030000020004" pitchFamily="2" charset="0"/>
              </a:defRPr>
            </a:lvl4pPr>
            <a:lvl5pPr>
              <a:lnSpc>
                <a:spcPct val="100000"/>
              </a:lnSpc>
              <a:defRPr b="0" i="0">
                <a:latin typeface="Proxima Soft" panose="02000506030000020004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2897717-8BB1-DB40-96E1-8C41C1B5C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 i="0">
                <a:latin typeface="Proxima Soft" panose="02000506030000020004" pitchFamily="2" charset="0"/>
              </a:defRPr>
            </a:lvl1pPr>
          </a:lstStyle>
          <a:p>
            <a:fld id="{06FAE213-4E71-9D42-BED7-39ED858D0F0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8269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24DD6E-87D7-F64D-99A0-790899E66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 i="0">
                <a:latin typeface="Proxima Soft" panose="02000506030000020004" pitchFamily="2" charset="0"/>
              </a:defRPr>
            </a:lvl1pPr>
          </a:lstStyle>
          <a:p>
            <a:fld id="{06FAE213-4E71-9D42-BED7-39ED858D0F0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2676001-67D1-A649-B936-B0AF04291E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515599" cy="1325563"/>
          </a:xfrm>
        </p:spPr>
        <p:txBody>
          <a:bodyPr/>
          <a:lstStyle>
            <a:lvl1pPr algn="l">
              <a:lnSpc>
                <a:spcPct val="100000"/>
              </a:lnSpc>
              <a:defRPr b="1" i="0">
                <a:latin typeface="Proxima Soft" panose="0200050603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357172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2B7ED-D215-A548-8005-C98B37253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latin typeface="Proxima Soft" panose="0200050603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836F97-751F-4F48-B02A-A2E9ABE60A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b="0" i="0">
                <a:latin typeface="Proxima Soft" panose="02000506030000020004" pitchFamily="2" charset="0"/>
              </a:defRPr>
            </a:lvl1pPr>
            <a:lvl2pPr>
              <a:defRPr b="0" i="0">
                <a:latin typeface="Proxima Soft" panose="02000506030000020004" pitchFamily="2" charset="0"/>
              </a:defRPr>
            </a:lvl2pPr>
            <a:lvl3pPr>
              <a:defRPr b="0" i="0">
                <a:latin typeface="Proxima Soft" panose="02000506030000020004" pitchFamily="2" charset="0"/>
              </a:defRPr>
            </a:lvl3pPr>
            <a:lvl4pPr>
              <a:defRPr b="0" i="0">
                <a:latin typeface="Proxima Soft" panose="02000506030000020004" pitchFamily="2" charset="0"/>
              </a:defRPr>
            </a:lvl4pPr>
            <a:lvl5pPr>
              <a:defRPr b="0" i="0">
                <a:latin typeface="Proxima Soft" panose="02000506030000020004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2F04FB-CEAF-0F4F-975B-82E27E6295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b="0" i="0">
                <a:latin typeface="Proxima Soft" panose="02000506030000020004" pitchFamily="2" charset="0"/>
              </a:defRPr>
            </a:lvl1pPr>
            <a:lvl2pPr>
              <a:defRPr b="0" i="0">
                <a:latin typeface="Proxima Soft" panose="02000506030000020004" pitchFamily="2" charset="0"/>
              </a:defRPr>
            </a:lvl2pPr>
            <a:lvl3pPr>
              <a:defRPr b="0" i="0">
                <a:latin typeface="Proxima Soft" panose="02000506030000020004" pitchFamily="2" charset="0"/>
              </a:defRPr>
            </a:lvl3pPr>
            <a:lvl4pPr>
              <a:defRPr b="0" i="0">
                <a:latin typeface="Proxima Soft" panose="02000506030000020004" pitchFamily="2" charset="0"/>
              </a:defRPr>
            </a:lvl4pPr>
            <a:lvl5pPr>
              <a:defRPr b="0" i="0">
                <a:latin typeface="Proxima Soft" panose="02000506030000020004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BB0642A0-E261-334B-9750-60114D2F9C0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 b="1" i="0">
                <a:latin typeface="Proxima Soft" panose="02000506030000020004" pitchFamily="2" charset="0"/>
              </a:defRPr>
            </a:lvl1pPr>
          </a:lstStyle>
          <a:p>
            <a:fld id="{81AE1639-0FE7-BE43-816C-BFA93E846CA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125823C-C8B0-9244-80C7-07BA16C6704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339020" y="69057"/>
            <a:ext cx="2743200" cy="457200"/>
          </a:xfrm>
        </p:spPr>
        <p:txBody>
          <a:bodyPr/>
          <a:lstStyle>
            <a:lvl1pPr marL="0" indent="0" algn="ctr">
              <a:buNone/>
              <a:defRPr b="1" i="0">
                <a:solidFill>
                  <a:schemeClr val="bg1"/>
                </a:solidFill>
                <a:latin typeface="Proxima Soft" panose="02000506030000020004" pitchFamily="2" charset="0"/>
              </a:defRPr>
            </a:lvl1pPr>
            <a:lvl2pPr marL="457200" indent="0" algn="ctr">
              <a:buNone/>
              <a:defRPr b="1" i="0">
                <a:solidFill>
                  <a:schemeClr val="bg1"/>
                </a:solidFill>
                <a:latin typeface="Proxima Soft" panose="02000506030000020004" pitchFamily="2" charset="0"/>
              </a:defRPr>
            </a:lvl2pPr>
            <a:lvl3pPr marL="914400" indent="0" algn="ctr">
              <a:buNone/>
              <a:defRPr b="1" i="0">
                <a:solidFill>
                  <a:schemeClr val="bg1"/>
                </a:solidFill>
                <a:latin typeface="Proxima Soft" panose="02000506030000020004" pitchFamily="2" charset="0"/>
              </a:defRPr>
            </a:lvl3pPr>
            <a:lvl4pPr marL="1371600" indent="0" algn="ctr">
              <a:buNone/>
              <a:defRPr b="1" i="0">
                <a:solidFill>
                  <a:schemeClr val="bg1"/>
                </a:solidFill>
                <a:latin typeface="Proxima Soft" panose="02000506030000020004" pitchFamily="2" charset="0"/>
              </a:defRPr>
            </a:lvl4pPr>
            <a:lvl5pPr marL="1828800" indent="0" algn="ctr">
              <a:buNone/>
              <a:defRPr b="1" i="0">
                <a:solidFill>
                  <a:schemeClr val="bg1"/>
                </a:solidFill>
                <a:latin typeface="Proxima Soft" panose="02000506030000020004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232098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theme" Target="../theme/theme3.xml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image" Target="../media/image4.png"/><Relationship Id="rId5" Type="http://schemas.openxmlformats.org/officeDocument/2006/relationships/slideLayout" Target="../slideLayouts/slideLayout25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24.xml"/><Relationship Id="rId9" Type="http://schemas.openxmlformats.org/officeDocument/2006/relationships/image" Target="../media/image2.pn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0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5" Type="http://schemas.openxmlformats.org/officeDocument/2006/relationships/image" Target="../media/image5.png"/><Relationship Id="rId4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A3DFC46-32C1-904C-BECD-5AE1915BD7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51559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BA100C-0533-0941-BE50-DD26299AE3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34FDF8-6ECE-B745-A9AF-44A844CD79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164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>
                <a:solidFill>
                  <a:schemeClr val="tx1">
                    <a:tint val="75000"/>
                  </a:schemeClr>
                </a:solidFill>
                <a:latin typeface="Proxima Soft" panose="02000506030000020004" pitchFamily="2" charset="0"/>
              </a:defRPr>
            </a:lvl1pPr>
          </a:lstStyle>
          <a:p>
            <a:fld id="{06FAE213-4E71-9D42-BED7-39ED858D0F0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8690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94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722" r:id="rId9"/>
    <p:sldLayoutId id="2147483738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tx1"/>
          </a:solidFill>
          <a:latin typeface="Proxima Soft" panose="02000506030000020004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Proxima Soft" panose="02000506030000020004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Proxima Soft" panose="02000506030000020004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Proxima Soft" panose="02000506030000020004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Proxima Soft" panose="02000506030000020004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Proxima Soft" panose="02000506030000020004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72690E-E451-8C41-993F-0A5B486188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E318DE-DD51-E841-907A-C3379D477B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5C7590D-8CBD-CA49-BAB9-C4A232117CFE}"/>
              </a:ext>
            </a:extLst>
          </p:cNvPr>
          <p:cNvPicPr>
            <a:picLocks/>
          </p:cNvPicPr>
          <p:nvPr userDrawn="1"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534400" y="-728"/>
            <a:ext cx="3657600" cy="640080"/>
          </a:xfrm>
          <a:prstGeom prst="rect">
            <a:avLst/>
          </a:prstGeom>
          <a:ln>
            <a:noFill/>
          </a:ln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37D80FC-B9DB-8843-8D2A-D9057D46CA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39020" y="633913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>
                <a:solidFill>
                  <a:schemeClr val="tx1">
                    <a:tint val="75000"/>
                  </a:schemeClr>
                </a:solidFill>
                <a:latin typeface="Proxima Soft" panose="02000506030000020004" pitchFamily="2" charset="0"/>
              </a:defRPr>
            </a:lvl1pPr>
          </a:lstStyle>
          <a:p>
            <a:fld id="{81AE1639-0FE7-BE43-816C-BFA93E846CA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9760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23" r:id="rId6"/>
    <p:sldLayoutId id="2147483727" r:id="rId7"/>
    <p:sldLayoutId id="2147483725" r:id="rId8"/>
    <p:sldLayoutId id="2147483736" r:id="rId9"/>
    <p:sldLayoutId id="2147483737" r:id="rId10"/>
  </p:sldLayoutIdLs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b="1" i="0" kern="1200">
          <a:solidFill>
            <a:schemeClr val="tx1"/>
          </a:solidFill>
          <a:latin typeface="Proxima Soft" panose="02000506030000020004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Proxima Soft" panose="02000506030000020004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Proxima Soft" panose="02000506030000020004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Proxima Soft" panose="02000506030000020004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Proxima Soft" panose="02000506030000020004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Proxima Soft" panose="02000506030000020004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72690E-E451-8C41-993F-0A5B486188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E318DE-DD51-E841-907A-C3379D477B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5C7590D-8CBD-CA49-BAB9-C4A232117CFE}"/>
              </a:ext>
            </a:extLst>
          </p:cNvPr>
          <p:cNvPicPr>
            <a:picLocks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534400" y="-728"/>
            <a:ext cx="3657600" cy="640080"/>
          </a:xfrm>
          <a:prstGeom prst="rect">
            <a:avLst/>
          </a:prstGeom>
          <a:ln>
            <a:noFill/>
          </a:ln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37D80FC-B9DB-8843-8D2A-D9057D46CA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39020" y="633913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>
                <a:solidFill>
                  <a:schemeClr val="tx1">
                    <a:tint val="75000"/>
                  </a:schemeClr>
                </a:solidFill>
                <a:latin typeface="Proxima Soft" panose="02000506030000020004" pitchFamily="2" charset="0"/>
              </a:defRPr>
            </a:lvl1pPr>
          </a:lstStyle>
          <a:p>
            <a:fld id="{81AE1639-0FE7-BE43-816C-BFA93E846CA8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E66A246-3C6E-E041-8E3E-51BE0E0503AD}"/>
              </a:ext>
            </a:extLst>
          </p:cNvPr>
          <p:cNvGrpSpPr/>
          <p:nvPr userDrawn="1"/>
        </p:nvGrpSpPr>
        <p:grpSpPr>
          <a:xfrm>
            <a:off x="0" y="-3082"/>
            <a:ext cx="3305906" cy="640080"/>
            <a:chOff x="0" y="-3082"/>
            <a:chExt cx="3305906" cy="64008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A23956F-929D-174E-9C65-5CCAAA4F00E3}"/>
                </a:ext>
              </a:extLst>
            </p:cNvPr>
            <p:cNvPicPr>
              <a:picLocks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flipH="1">
              <a:off x="0" y="-3082"/>
              <a:ext cx="3305906" cy="640080"/>
            </a:xfrm>
            <a:prstGeom prst="rect">
              <a:avLst/>
            </a:prstGeom>
            <a:ln>
              <a:noFill/>
            </a:ln>
          </p:spPr>
        </p:pic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304507DC-FFB6-9A47-9994-762B71C7DAA3}"/>
                </a:ext>
              </a:extLst>
            </p:cNvPr>
            <p:cNvGrpSpPr/>
            <p:nvPr/>
          </p:nvGrpSpPr>
          <p:grpSpPr>
            <a:xfrm>
              <a:off x="109780" y="44473"/>
              <a:ext cx="2603417" cy="544970"/>
              <a:chOff x="199749" y="36574"/>
              <a:chExt cx="2603417" cy="544970"/>
            </a:xfrm>
          </p:grpSpPr>
          <p:sp>
            <p:nvSpPr>
              <p:cNvPr id="10" name="Text Placeholder 3">
                <a:extLst>
                  <a:ext uri="{FF2B5EF4-FFF2-40B4-BE49-F238E27FC236}">
                    <a16:creationId xmlns:a16="http://schemas.microsoft.com/office/drawing/2014/main" id="{29F978F5-B6FF-194F-AA50-2C17EE36AAA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4719" y="80459"/>
                <a:ext cx="2058447" cy="457200"/>
              </a:xfrm>
              <a:prstGeom prst="rect">
                <a:avLst/>
              </a:prstGeom>
            </p:spPr>
            <p:txBody>
              <a:bodyPr anchor="ctr"/>
              <a:lstStyle>
                <a:lvl1pPr marL="228600" indent="-22860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Proxima Soft" panose="02000506030000020004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Proxima Soft" panose="02000506030000020004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Proxima Soft" panose="02000506030000020004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Proxima Soft" panose="02000506030000020004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Proxima Soft" panose="02000506030000020004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US" b="1">
                    <a:solidFill>
                      <a:schemeClr val="bg1"/>
                    </a:solidFill>
                  </a:rPr>
                  <a:t>HANDS-ON</a:t>
                </a:r>
              </a:p>
            </p:txBody>
          </p:sp>
          <p:pic>
            <p:nvPicPr>
              <p:cNvPr id="11" name="Picture 10" descr="A close up of a sign&#10;&#10;Description automatically generated">
                <a:extLst>
                  <a:ext uri="{FF2B5EF4-FFF2-40B4-BE49-F238E27FC236}">
                    <a16:creationId xmlns:a16="http://schemas.microsoft.com/office/drawing/2014/main" id="{3EAA5503-AAD0-5246-A9FC-5B68D0FD14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99749" y="36574"/>
                <a:ext cx="544970" cy="54497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8250187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4" r:id="rId5"/>
    <p:sldLayoutId id="2147483716" r:id="rId6"/>
    <p:sldLayoutId id="2147483724" r:id="rId7"/>
  </p:sldLayoutIdLs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b="1" i="0" kern="1200">
          <a:solidFill>
            <a:schemeClr val="tx1"/>
          </a:solidFill>
          <a:latin typeface="Proxima Soft" panose="02000506030000020004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Proxima Soft" panose="02000506030000020004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Proxima Soft" panose="02000506030000020004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Proxima Soft" panose="02000506030000020004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Proxima Soft" panose="02000506030000020004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Proxima Soft" panose="02000506030000020004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C461605-1CBF-E344-A3A2-291CC4A59D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CDE5E0-861B-3E41-B9F7-810DF9E567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DE6799-0A1A-C349-86E5-7866137F52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91638" y="63119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Proxima Soft" panose="02000506030000020004" pitchFamily="2" charset="0"/>
              </a:defRPr>
            </a:lvl1pPr>
          </a:lstStyle>
          <a:p>
            <a:fld id="{9F1FA78F-D0A2-EC44-AA06-30926F9AE903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Shape 898">
            <a:extLst>
              <a:ext uri="{FF2B5EF4-FFF2-40B4-BE49-F238E27FC236}">
                <a16:creationId xmlns:a16="http://schemas.microsoft.com/office/drawing/2014/main" id="{E1935BAE-28F7-6E42-A306-0DAA863BE32E}"/>
              </a:ext>
            </a:extLst>
          </p:cNvPr>
          <p:cNvPicPr preferRelativeResize="0"/>
          <p:nvPr userDrawn="1"/>
        </p:nvPicPr>
        <p:blipFill rotWithShape="1">
          <a:blip r:embed="rId5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75617" y="0"/>
            <a:ext cx="884902" cy="3618308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Shape 898">
            <a:extLst>
              <a:ext uri="{FF2B5EF4-FFF2-40B4-BE49-F238E27FC236}">
                <a16:creationId xmlns:a16="http://schemas.microsoft.com/office/drawing/2014/main" id="{C6668C6B-DB33-FD49-886D-9E9163A2EF02}"/>
              </a:ext>
            </a:extLst>
          </p:cNvPr>
          <p:cNvPicPr preferRelativeResize="0"/>
          <p:nvPr userDrawn="1"/>
        </p:nvPicPr>
        <p:blipFill rotWithShape="1">
          <a:blip r:embed="rId5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75617" y="3245116"/>
            <a:ext cx="884902" cy="3618308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Shape 898">
            <a:extLst>
              <a:ext uri="{FF2B5EF4-FFF2-40B4-BE49-F238E27FC236}">
                <a16:creationId xmlns:a16="http://schemas.microsoft.com/office/drawing/2014/main" id="{46A53CC4-6A2E-924F-B92B-C333BF720493}"/>
              </a:ext>
            </a:extLst>
          </p:cNvPr>
          <p:cNvPicPr preferRelativeResize="0"/>
          <p:nvPr userDrawn="1"/>
        </p:nvPicPr>
        <p:blipFill rotWithShape="1">
          <a:blip r:embed="rId5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82715" y="0"/>
            <a:ext cx="886968" cy="36183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Shape 898">
            <a:extLst>
              <a:ext uri="{FF2B5EF4-FFF2-40B4-BE49-F238E27FC236}">
                <a16:creationId xmlns:a16="http://schemas.microsoft.com/office/drawing/2014/main" id="{7A1C8F88-31E5-4442-AA2E-77AD3D4BC7BA}"/>
              </a:ext>
            </a:extLst>
          </p:cNvPr>
          <p:cNvPicPr preferRelativeResize="0"/>
          <p:nvPr userDrawn="1"/>
        </p:nvPicPr>
        <p:blipFill rotWithShape="1">
          <a:blip r:embed="rId5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82715" y="3245116"/>
            <a:ext cx="886968" cy="361830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032340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703" r:id="rId2"/>
    <p:sldLayoutId id="2147483697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tx1"/>
          </a:solidFill>
          <a:latin typeface="Proxima Soft" panose="02000506030000020004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Proxima Soft" panose="02000506030000020004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Proxima Soft" panose="02000506030000020004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Proxima Soft" panose="02000506030000020004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Proxima Soft" panose="02000506030000020004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Proxima Soft" panose="02000506030000020004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://bit.ly/KDP_Race" TargetMode="External"/><Relationship Id="rId7" Type="http://schemas.openxmlformats.org/officeDocument/2006/relationships/hyperlink" Target="https://bit.ly/K_DevLic" TargetMode="External"/><Relationship Id="rId12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6" Type="http://schemas.openxmlformats.org/officeDocument/2006/relationships/hyperlink" Target="https://developer.kintone.io/hc/en-us/signup" TargetMode="External"/><Relationship Id="rId11" Type="http://schemas.openxmlformats.org/officeDocument/2006/relationships/image" Target="../media/image8.tiff"/><Relationship Id="rId5" Type="http://schemas.openxmlformats.org/officeDocument/2006/relationships/hyperlink" Target="http://bit.ly/KDP_REST" TargetMode="External"/><Relationship Id="rId10" Type="http://schemas.openxmlformats.org/officeDocument/2006/relationships/hyperlink" Target="https://kintone.com/developer-license/" TargetMode="External"/><Relationship Id="rId4" Type="http://schemas.openxmlformats.org/officeDocument/2006/relationships/hyperlink" Target="http://bit.ly/KDP_WordCloud" TargetMode="External"/><Relationship Id="rId9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.png"/><Relationship Id="rId5" Type="http://schemas.openxmlformats.org/officeDocument/2006/relationships/hyperlink" Target="http://bit.ly/KDP_REST" TargetMode="External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KDP_signup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2.png"/><Relationship Id="rId5" Type="http://schemas.openxmlformats.org/officeDocument/2006/relationships/image" Target="../media/image9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K_DevLic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14.png"/><Relationship Id="rId4" Type="http://schemas.openxmlformats.org/officeDocument/2006/relationships/image" Target="../media/image13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987E7A-C00C-9B48-A5AF-E3AFD3D47E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Download      Code &amp; Slide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521635-6280-2642-8C56-87EA3C2825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03596" y="3115159"/>
            <a:ext cx="3282642" cy="2402238"/>
          </a:xfrm>
        </p:spPr>
        <p:txBody>
          <a:bodyPr anchor="t">
            <a:normAutofit/>
          </a:bodyPr>
          <a:lstStyle/>
          <a:p>
            <a:pPr marL="0" indent="0" algn="ctr">
              <a:buNone/>
            </a:pPr>
            <a:r>
              <a:rPr lang="en-US" sz="2600" b="1" dirty="0">
                <a:hlinkClick r:id="rId3"/>
              </a:rPr>
              <a:t>bit.ly</a:t>
            </a:r>
            <a:r>
              <a:rPr lang="en-US" sz="2600" b="1">
                <a:hlinkClick r:id="rId3"/>
              </a:rPr>
              <a:t>/KDP_Timeline</a:t>
            </a:r>
            <a:endParaRPr lang="en-US" sz="2600" b="1">
              <a:hlinkClick r:id="rId4"/>
            </a:endParaRPr>
          </a:p>
          <a:p>
            <a:pPr marL="0" indent="0" algn="ctr">
              <a:buNone/>
            </a:pPr>
            <a:endParaRPr lang="en-US" sz="700" b="0" dirty="0"/>
          </a:p>
          <a:p>
            <a:pPr marL="0" indent="0" algn="ctr">
              <a:buNone/>
            </a:pPr>
            <a:r>
              <a:rPr lang="en-US" sz="2800" b="0" dirty="0"/>
              <a:t>Click the top right        </a:t>
            </a:r>
            <a:r>
              <a:rPr lang="en-US" sz="2800" b="1" dirty="0"/>
              <a:t>Download ZIP</a:t>
            </a:r>
            <a:r>
              <a:rPr lang="en-US" sz="2800" dirty="0"/>
              <a:t> </a:t>
            </a:r>
            <a:r>
              <a:rPr lang="en-US" sz="2800" b="0" dirty="0"/>
              <a:t>button</a:t>
            </a:r>
            <a:endParaRPr lang="en-US" sz="2800" b="0" dirty="0">
              <a:hlinkClick r:id="rId5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7BDAD98-32D4-7B49-A675-E52F1811D6F0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4530580" y="2037642"/>
            <a:ext cx="3130841" cy="948407"/>
          </a:xfrm>
        </p:spPr>
        <p:txBody>
          <a:bodyPr anchor="t"/>
          <a:lstStyle/>
          <a:p>
            <a:r>
              <a:rPr lang="en-US" dirty="0"/>
              <a:t>Sign Up For: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0F5FC65-3C4D-A246-9AF5-F11E51DA702A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4454679" y="2986049"/>
            <a:ext cx="3282641" cy="2385590"/>
          </a:xfrm>
        </p:spPr>
        <p:txBody>
          <a:bodyPr anchor="t">
            <a:noAutofit/>
          </a:bodyPr>
          <a:lstStyle/>
          <a:p>
            <a:pPr marL="0" indent="0" algn="ctr">
              <a:buNone/>
            </a:pPr>
            <a:r>
              <a:rPr lang="en-US" sz="2400" dirty="0"/>
              <a:t>#1  Developer Account </a:t>
            </a:r>
            <a:r>
              <a:rPr lang="en-US" sz="2800" b="1" dirty="0">
                <a:hlinkClick r:id="rId6"/>
              </a:rPr>
              <a:t>bit.ly/KDP_signup</a:t>
            </a:r>
            <a:endParaRPr lang="en-US" sz="2400" b="1" dirty="0"/>
          </a:p>
          <a:p>
            <a:pPr marL="0" indent="0" algn="ctr">
              <a:buNone/>
            </a:pPr>
            <a:endParaRPr lang="en-US" sz="1000" b="0" dirty="0"/>
          </a:p>
          <a:p>
            <a:pPr marL="0" indent="0" algn="ctr">
              <a:buNone/>
            </a:pPr>
            <a:r>
              <a:rPr lang="en-US" sz="2400" b="0" dirty="0"/>
              <a:t>#2 </a:t>
            </a:r>
            <a:r>
              <a:rPr lang="en-US" sz="2400" dirty="0"/>
              <a:t>Kintone Subdomain </a:t>
            </a:r>
            <a:r>
              <a:rPr lang="en-US" sz="2800" b="1" dirty="0">
                <a:hlinkClick r:id="rId7"/>
              </a:rPr>
              <a:t>bit.ly/K_DevLic</a:t>
            </a:r>
            <a:endParaRPr lang="en-US" sz="2400" b="1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349843B-B86C-A248-958D-25FE869745A9}"/>
              </a:ext>
            </a:extLst>
          </p:cNvPr>
          <p:cNvSpPr>
            <a:spLocks noGrp="1"/>
          </p:cNvSpPr>
          <p:nvPr>
            <p:ph type="body" idx="15"/>
          </p:nvPr>
        </p:nvSpPr>
        <p:spPr/>
        <p:txBody>
          <a:bodyPr/>
          <a:lstStyle/>
          <a:p>
            <a:r>
              <a:rPr lang="en-US" dirty="0"/>
              <a:t>Asking Questions &amp; Raising Hands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EAB1583-DAB9-CB4D-9DF0-83CC599A662F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8141077" y="3115159"/>
            <a:ext cx="3130840" cy="2402238"/>
          </a:xfrm>
        </p:spPr>
        <p:txBody>
          <a:bodyPr anchor="t">
            <a:noAutofit/>
          </a:bodyPr>
          <a:lstStyle/>
          <a:p>
            <a:pPr marL="0" indent="0" algn="ctr">
              <a:buNone/>
            </a:pPr>
            <a:r>
              <a:rPr lang="en-US" sz="2800" b="0" dirty="0"/>
              <a:t>Post questions in the chat anytime!</a:t>
            </a:r>
          </a:p>
          <a:p>
            <a:pPr marL="0" lvl="0" indent="0" algn="ctr">
              <a:buNone/>
            </a:pPr>
            <a:endParaRPr lang="en-US" sz="800" b="0" dirty="0">
              <a:solidFill>
                <a:prstClr val="black"/>
              </a:solidFill>
            </a:endParaRPr>
          </a:p>
          <a:p>
            <a:pPr marL="0" indent="0" algn="ctr">
              <a:buNone/>
            </a:pPr>
            <a:r>
              <a:rPr lang="en-US" sz="2800" b="0" dirty="0"/>
              <a:t>Include your code &amp; error messages.</a:t>
            </a:r>
          </a:p>
        </p:txBody>
      </p:sp>
      <p:pic>
        <p:nvPicPr>
          <p:cNvPr id="13" name="Picture 12" descr="A close up of a sign&#10;&#10;Description automatically generated">
            <a:extLst>
              <a:ext uri="{FF2B5EF4-FFF2-40B4-BE49-F238E27FC236}">
                <a16:creationId xmlns:a16="http://schemas.microsoft.com/office/drawing/2014/main" id="{4E95DC29-6271-204F-AC14-78586E2FBEC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17013" y="5407761"/>
            <a:ext cx="914400" cy="914400"/>
          </a:xfrm>
          <a:prstGeom prst="rect">
            <a:avLst/>
          </a:prstGeom>
        </p:spPr>
      </p:pic>
      <p:pic>
        <p:nvPicPr>
          <p:cNvPr id="15" name="Picture 14" descr="A close up of a sign&#10;&#10;Description automatically generated">
            <a:hlinkClick r:id="rId5"/>
            <a:extLst>
              <a:ext uri="{FF2B5EF4-FFF2-40B4-BE49-F238E27FC236}">
                <a16:creationId xmlns:a16="http://schemas.microsoft.com/office/drawing/2014/main" id="{5201F3CF-06DE-B947-8A24-B19087B7C86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7113" y="5410200"/>
            <a:ext cx="914400" cy="914400"/>
          </a:xfrm>
          <a:prstGeom prst="rect">
            <a:avLst/>
          </a:prstGeom>
        </p:spPr>
      </p:pic>
      <p:pic>
        <p:nvPicPr>
          <p:cNvPr id="16" name="Picture 15">
            <a:hlinkClick r:id="rId10"/>
            <a:extLst>
              <a:ext uri="{FF2B5EF4-FFF2-40B4-BE49-F238E27FC236}">
                <a16:creationId xmlns:a16="http://schemas.microsoft.com/office/drawing/2014/main" id="{0D770A46-D3CF-8A43-80A0-859EFB1DEFE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399975" y="5407761"/>
            <a:ext cx="1148576" cy="914400"/>
          </a:xfrm>
          <a:prstGeom prst="rect">
            <a:avLst/>
          </a:prstGeom>
        </p:spPr>
      </p:pic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FFB072A5-712A-EC4E-A945-2935E2B9EDC9}"/>
              </a:ext>
            </a:extLst>
          </p:cNvPr>
          <p:cNvSpPr/>
          <p:nvPr/>
        </p:nvSpPr>
        <p:spPr>
          <a:xfrm>
            <a:off x="9313817" y="5807075"/>
            <a:ext cx="2780015" cy="914400"/>
          </a:xfrm>
          <a:prstGeom prst="roundRect">
            <a:avLst/>
          </a:prstGeom>
          <a:solidFill>
            <a:srgbClr val="F03E2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Proxima Soft" panose="02000506030000020004" pitchFamily="2" charset="0"/>
              </a:rPr>
              <a:t>$25 Gift Card Raffle at the End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3C2F0A3B-103D-3747-B6B2-891098551CB2}"/>
              </a:ext>
            </a:extLst>
          </p:cNvPr>
          <p:cNvSpPr/>
          <p:nvPr/>
        </p:nvSpPr>
        <p:spPr>
          <a:xfrm>
            <a:off x="9807832" y="28666"/>
            <a:ext cx="2286000" cy="914400"/>
          </a:xfrm>
          <a:prstGeom prst="roundRect">
            <a:avLst/>
          </a:prstGeom>
          <a:solidFill>
            <a:srgbClr val="00B1F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Proxima Soft" panose="02000506030000020004" pitchFamily="2" charset="0"/>
              </a:rPr>
              <a:t>🎥 Recording will be shared</a:t>
            </a: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16822C0E-530C-F140-9C46-FBD6207818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0"/>
            <a:ext cx="12192000" cy="1651000"/>
          </a:xfrm>
        </p:spPr>
        <p:txBody>
          <a:bodyPr>
            <a:noAutofit/>
          </a:bodyPr>
          <a:lstStyle/>
          <a:p>
            <a:pPr algn="ctr"/>
            <a:r>
              <a:rPr lang="en-US" sz="4400" dirty="0">
                <a:latin typeface="Proxima Soft Extrabold" panose="02000506030000020004" pitchFamily="2" charset="0"/>
              </a:rPr>
              <a:t>Welcome to the </a:t>
            </a:r>
            <a:br>
              <a:rPr lang="en-US" sz="4400" dirty="0">
                <a:latin typeface="Proxima Soft Extrabold" panose="02000506030000020004" pitchFamily="2" charset="0"/>
              </a:rPr>
            </a:br>
            <a:r>
              <a:rPr lang="en-US" dirty="0">
                <a:solidFill>
                  <a:srgbClr val="E1251B"/>
                </a:solidFill>
                <a:latin typeface="Proxima Soft Extrabold" panose="02000506030000020004" pitchFamily="2" charset="0"/>
              </a:rPr>
              <a:t>Timeline Chart Workshop</a:t>
            </a:r>
            <a:r>
              <a:rPr lang="en-US" sz="4400" dirty="0">
                <a:solidFill>
                  <a:srgbClr val="E1251B"/>
                </a:solidFill>
                <a:latin typeface="Proxima Soft Extrabold" panose="02000506030000020004" pitchFamily="2" charset="0"/>
              </a:rPr>
              <a:t>!</a:t>
            </a:r>
            <a:endParaRPr lang="en-US" sz="4400" dirty="0">
              <a:latin typeface="Proxima Soft Extrabold" panose="02000506030000020004" pitchFamily="2" charset="0"/>
            </a:endParaRPr>
          </a:p>
        </p:txBody>
      </p:sp>
      <p:pic>
        <p:nvPicPr>
          <p:cNvPr id="27" name="Picture 26" descr="A picture containing drawing&#10;&#10;Description automatically generated">
            <a:extLst>
              <a:ext uri="{FF2B5EF4-FFF2-40B4-BE49-F238E27FC236}">
                <a16:creationId xmlns:a16="http://schemas.microsoft.com/office/drawing/2014/main" id="{1F0160E5-93C6-6F48-9DDA-92227E776D3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0" y="0"/>
            <a:ext cx="1016000" cy="161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8705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14D9EBF4-3591-DE45-9CE3-DC5CD4D27C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395" b="1281"/>
          <a:stretch/>
        </p:blipFill>
        <p:spPr>
          <a:xfrm>
            <a:off x="1031755" y="0"/>
            <a:ext cx="10128490" cy="6858000"/>
          </a:xfrm>
          <a:prstGeom prst="rect">
            <a:avLst/>
          </a:prstGeom>
        </p:spPr>
      </p:pic>
      <p:sp>
        <p:nvSpPr>
          <p:cNvPr id="10" name="矢印: 右 7">
            <a:extLst>
              <a:ext uri="{FF2B5EF4-FFF2-40B4-BE49-F238E27FC236}">
                <a16:creationId xmlns:a16="http://schemas.microsoft.com/office/drawing/2014/main" id="{3079EE9E-6754-4047-BB4C-C933018B2495}"/>
              </a:ext>
            </a:extLst>
          </p:cNvPr>
          <p:cNvSpPr>
            <a:spLocks noChangeAspect="1"/>
          </p:cNvSpPr>
          <p:nvPr/>
        </p:nvSpPr>
        <p:spPr>
          <a:xfrm rot="19613569">
            <a:off x="9094949" y="2544735"/>
            <a:ext cx="914400" cy="457200"/>
          </a:xfrm>
          <a:prstGeom prst="rightArrow">
            <a:avLst/>
          </a:prstGeom>
          <a:solidFill>
            <a:srgbClr val="3CA05C"/>
          </a:solidFill>
          <a:ln>
            <a:solidFill>
              <a:srgbClr val="3CA0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b="1">
              <a:solidFill>
                <a:srgbClr val="F03E24"/>
              </a:solidFill>
              <a:latin typeface="Proxima Soft" panose="02000506030000020004" pitchFamily="2" charset="0"/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D1E75449-1C82-3F43-9F3F-C08755A37D92}"/>
              </a:ext>
            </a:extLst>
          </p:cNvPr>
          <p:cNvSpPr/>
          <p:nvPr/>
        </p:nvSpPr>
        <p:spPr>
          <a:xfrm>
            <a:off x="9961569" y="1895032"/>
            <a:ext cx="1120460" cy="573741"/>
          </a:xfrm>
          <a:prstGeom prst="roundRect">
            <a:avLst/>
          </a:prstGeom>
          <a:noFill/>
          <a:ln w="88900">
            <a:solidFill>
              <a:srgbClr val="3CA0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latin typeface="Proxima Soft" panose="02000506030000020004" pitchFamily="2" charset="0"/>
            </a:endParaRPr>
          </a:p>
        </p:txBody>
      </p:sp>
      <p:sp>
        <p:nvSpPr>
          <p:cNvPr id="13" name="矢印: 右 7">
            <a:extLst>
              <a:ext uri="{FF2B5EF4-FFF2-40B4-BE49-F238E27FC236}">
                <a16:creationId xmlns:a16="http://schemas.microsoft.com/office/drawing/2014/main" id="{79A3C98E-C975-954A-96A3-D9C3C2F6C012}"/>
              </a:ext>
            </a:extLst>
          </p:cNvPr>
          <p:cNvSpPr>
            <a:spLocks noChangeAspect="1"/>
          </p:cNvSpPr>
          <p:nvPr/>
        </p:nvSpPr>
        <p:spPr>
          <a:xfrm rot="5400000">
            <a:off x="9835999" y="5703049"/>
            <a:ext cx="1371600" cy="685800"/>
          </a:xfrm>
          <a:prstGeom prst="rightArrow">
            <a:avLst/>
          </a:prstGeom>
          <a:solidFill>
            <a:srgbClr val="00AFED"/>
          </a:solidFill>
          <a:ln>
            <a:solidFill>
              <a:srgbClr val="00AF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b="1">
              <a:solidFill>
                <a:srgbClr val="F03E24"/>
              </a:solidFill>
              <a:latin typeface="Proxima Soft" panose="02000506030000020004" pitchFamily="2" charset="0"/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9074BB6F-6385-9F4A-895C-FBE77B0225E5}"/>
              </a:ext>
            </a:extLst>
          </p:cNvPr>
          <p:cNvSpPr/>
          <p:nvPr/>
        </p:nvSpPr>
        <p:spPr>
          <a:xfrm>
            <a:off x="6612134" y="2522082"/>
            <a:ext cx="2669893" cy="914400"/>
          </a:xfrm>
          <a:prstGeom prst="roundRect">
            <a:avLst>
              <a:gd name="adj" fmla="val 10000"/>
            </a:avLst>
          </a:prstGeom>
          <a:solidFill>
            <a:srgbClr val="3CA05C"/>
          </a:solidFill>
          <a:ln>
            <a:solidFill>
              <a:srgbClr val="3CA05C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800" b="1" kern="1200" dirty="0">
                <a:latin typeface="Proxima Soft" panose="02000506030000020004" pitchFamily="2" charset="0"/>
              </a:rPr>
              <a:t>Click here to download EVERYTHING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872B5F19-9C40-B648-BC0E-846602E1C640}"/>
              </a:ext>
            </a:extLst>
          </p:cNvPr>
          <p:cNvSpPr/>
          <p:nvPr/>
        </p:nvSpPr>
        <p:spPr>
          <a:xfrm>
            <a:off x="9311640" y="4276445"/>
            <a:ext cx="2258025" cy="1143401"/>
          </a:xfrm>
          <a:prstGeom prst="roundRect">
            <a:avLst>
              <a:gd name="adj" fmla="val 10000"/>
            </a:avLst>
          </a:prstGeom>
          <a:solidFill>
            <a:srgbClr val="00AFED"/>
          </a:solidFill>
          <a:ln>
            <a:solidFill>
              <a:srgbClr val="00AFED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800" b="1" kern="1200" dirty="0">
                <a:latin typeface="Proxima Soft" panose="02000506030000020004" pitchFamily="2" charset="0"/>
              </a:rPr>
              <a:t>Scroll down to view the other files</a:t>
            </a:r>
          </a:p>
        </p:txBody>
      </p:sp>
      <p:pic>
        <p:nvPicPr>
          <p:cNvPr id="17" name="Picture 16" descr="A picture containing drawing&#10;&#10;Description automatically generated">
            <a:extLst>
              <a:ext uri="{FF2B5EF4-FFF2-40B4-BE49-F238E27FC236}">
                <a16:creationId xmlns:a16="http://schemas.microsoft.com/office/drawing/2014/main" id="{9517FAD0-291B-8542-A05D-BED7D545C2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016000" cy="1612900"/>
          </a:xfrm>
          <a:prstGeom prst="rect">
            <a:avLst/>
          </a:prstGeom>
        </p:spPr>
      </p:pic>
      <p:pic>
        <p:nvPicPr>
          <p:cNvPr id="20" name="Picture 19" descr="A close up of a sign&#10;&#10;Description automatically generated">
            <a:hlinkClick r:id="rId5"/>
            <a:extLst>
              <a:ext uri="{FF2B5EF4-FFF2-40B4-BE49-F238E27FC236}">
                <a16:creationId xmlns:a16="http://schemas.microsoft.com/office/drawing/2014/main" id="{9F0B16E4-C19A-024F-BAE1-080C519667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44490" y="151946"/>
            <a:ext cx="1023220" cy="102322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D485EB5-A8C7-7D48-B517-ACECEAA4C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AE213-4E71-9D42-BED7-39ED858D0F0A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12497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hlinkClick r:id="rId3"/>
            <a:extLst>
              <a:ext uri="{FF2B5EF4-FFF2-40B4-BE49-F238E27FC236}">
                <a16:creationId xmlns:a16="http://schemas.microsoft.com/office/drawing/2014/main" id="{7D683A89-5738-5C42-832A-B840D05CDFD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04574" y="1612900"/>
            <a:ext cx="6087426" cy="5231314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0912D6A2-4C11-6D44-9876-A642179DC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515599" cy="1325563"/>
          </a:xfrm>
        </p:spPr>
        <p:txBody>
          <a:bodyPr>
            <a:normAutofit/>
          </a:bodyPr>
          <a:lstStyle/>
          <a:p>
            <a:pPr marL="242888" algn="ctr"/>
            <a:r>
              <a:rPr lang="en-US"/>
              <a:t>#1 - Sign Up for Developer Account</a:t>
            </a:r>
          </a:p>
        </p:txBody>
      </p:sp>
      <p:sp>
        <p:nvSpPr>
          <p:cNvPr id="17" name="TextBox 11">
            <a:hlinkClick r:id="rId3"/>
            <a:extLst>
              <a:ext uri="{FF2B5EF4-FFF2-40B4-BE49-F238E27FC236}">
                <a16:creationId xmlns:a16="http://schemas.microsoft.com/office/drawing/2014/main" id="{284F459B-2E8D-1B47-A5B6-09A9FEA9C330}"/>
              </a:ext>
            </a:extLst>
          </p:cNvPr>
          <p:cNvSpPr txBox="1"/>
          <p:nvPr/>
        </p:nvSpPr>
        <p:spPr>
          <a:xfrm>
            <a:off x="-1" y="3075057"/>
            <a:ext cx="60874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0800" algn="ctr"/>
            <a:r>
              <a:rPr lang="en-US" sz="4000" b="1">
                <a:solidFill>
                  <a:srgbClr val="0070C0"/>
                </a:solidFill>
                <a:latin typeface="Proxima Soft" panose="02000506030000020004" pitchFamily="2" charset="0"/>
              </a:rPr>
              <a:t>bit.ly/KDP_signup</a:t>
            </a:r>
          </a:p>
        </p:txBody>
      </p:sp>
      <p:sp>
        <p:nvSpPr>
          <p:cNvPr id="18" name="TextBox 11">
            <a:extLst>
              <a:ext uri="{FF2B5EF4-FFF2-40B4-BE49-F238E27FC236}">
                <a16:creationId xmlns:a16="http://schemas.microsoft.com/office/drawing/2014/main" id="{35651E19-0D98-B144-A8FF-9D1B426C8D99}"/>
              </a:ext>
            </a:extLst>
          </p:cNvPr>
          <p:cNvSpPr txBox="1"/>
          <p:nvPr/>
        </p:nvSpPr>
        <p:spPr>
          <a:xfrm>
            <a:off x="8574" y="4153555"/>
            <a:ext cx="6096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>
                <a:latin typeface="Proxima Soft" panose="02000506030000020004" pitchFamily="2" charset="0"/>
              </a:rPr>
              <a:t>⚠️ Do NOT use Safari ⚠️</a:t>
            </a:r>
          </a:p>
          <a:p>
            <a:pPr algn="ctr"/>
            <a:endParaRPr lang="en-US" sz="1200" b="1">
              <a:latin typeface="Proxima Soft" panose="02000506030000020004" pitchFamily="2" charset="0"/>
            </a:endParaRPr>
          </a:p>
          <a:p>
            <a:pPr algn="ctr"/>
            <a:r>
              <a:rPr lang="en-US" sz="2800" b="1">
                <a:latin typeface="Proxima Soft" panose="02000506030000020004" pitchFamily="2" charset="0"/>
              </a:rPr>
              <a:t>⚡Accept Cookies First⚡</a:t>
            </a:r>
          </a:p>
          <a:p>
            <a:pPr algn="ctr"/>
            <a:endParaRPr lang="en-US" sz="1200" b="1">
              <a:latin typeface="Proxima Soft" panose="02000506030000020004" pitchFamily="2" charset="0"/>
            </a:endParaRPr>
          </a:p>
          <a:p>
            <a:pPr algn="ctr"/>
            <a:r>
              <a:rPr lang="en-US" sz="2800">
                <a:latin typeface="Proxima Soft" panose="02000506030000020004" pitchFamily="2" charset="0"/>
              </a:rPr>
              <a:t>✅ </a:t>
            </a:r>
            <a:r>
              <a:rPr lang="en-US" sz="2800" b="1">
                <a:latin typeface="Proxima Soft" panose="02000506030000020004" pitchFamily="2" charset="0"/>
              </a:rPr>
              <a:t>Chrome &amp; Firefox works </a:t>
            </a:r>
            <a:r>
              <a:rPr lang="en-US" sz="2800">
                <a:latin typeface="Proxima Soft" panose="02000506030000020004" pitchFamily="2" charset="0"/>
              </a:rPr>
              <a:t>✅</a:t>
            </a:r>
          </a:p>
        </p:txBody>
      </p:sp>
      <p:pic>
        <p:nvPicPr>
          <p:cNvPr id="22" name="Picture 21" descr="A picture containing drawing&#10;&#10;Description automatically generated">
            <a:extLst>
              <a:ext uri="{FF2B5EF4-FFF2-40B4-BE49-F238E27FC236}">
                <a16:creationId xmlns:a16="http://schemas.microsoft.com/office/drawing/2014/main" id="{A19F530E-7787-8848-B5E1-52023DB131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016000" cy="1612900"/>
          </a:xfrm>
          <a:prstGeom prst="rect">
            <a:avLst/>
          </a:prstGeom>
        </p:spPr>
      </p:pic>
      <p:pic>
        <p:nvPicPr>
          <p:cNvPr id="6" name="Picture 5" descr="A picture containing building, window&#10;&#10;Description automatically generated">
            <a:hlinkClick r:id="rId3"/>
            <a:extLst>
              <a:ext uri="{FF2B5EF4-FFF2-40B4-BE49-F238E27FC236}">
                <a16:creationId xmlns:a16="http://schemas.microsoft.com/office/drawing/2014/main" id="{442632F1-4BDA-AA46-A79A-FEC6D17141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70774" y="1612900"/>
            <a:ext cx="1371600" cy="13716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FE1FF8E-78CE-8C44-9F9E-DBB68DED0BFC}"/>
              </a:ext>
            </a:extLst>
          </p:cNvPr>
          <p:cNvSpPr/>
          <p:nvPr/>
        </p:nvSpPr>
        <p:spPr>
          <a:xfrm>
            <a:off x="11734800" y="6308727"/>
            <a:ext cx="389468" cy="4476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CE13AB7-001B-5D4F-A8A3-785A35E45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AE213-4E71-9D42-BED7-39ED858D0F0A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93383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hlinkClick r:id="rId3"/>
            <a:extLst>
              <a:ext uri="{FF2B5EF4-FFF2-40B4-BE49-F238E27FC236}">
                <a16:creationId xmlns:a16="http://schemas.microsoft.com/office/drawing/2014/main" id="{306CD4C9-4522-3742-BDD7-77FD1C5C05A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89292" y="1798409"/>
            <a:ext cx="2172748" cy="1371600"/>
          </a:xfrm>
          <a:prstGeom prst="rect">
            <a:avLst/>
          </a:prstGeom>
        </p:spPr>
      </p:pic>
      <p:pic>
        <p:nvPicPr>
          <p:cNvPr id="12" name="Picture 11" descr="A screenshot of a social media post&#10;&#10;Description automatically generated">
            <a:hlinkClick r:id="rId3"/>
            <a:extLst>
              <a:ext uri="{FF2B5EF4-FFF2-40B4-BE49-F238E27FC236}">
                <a16:creationId xmlns:a16="http://schemas.microsoft.com/office/drawing/2014/main" id="{B14C8B6A-F5E6-3E4E-AA39-DC4C7CBDE79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51332" y="1676852"/>
            <a:ext cx="5626743" cy="517683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380F5AC-18C5-DA4C-9278-266AACD37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marL="242888" algn="ctr">
              <a:buClr>
                <a:srgbClr val="000000"/>
              </a:buClr>
            </a:pPr>
            <a:r>
              <a:rPr lang="en-US">
                <a:solidFill>
                  <a:srgbClr val="000000"/>
                </a:solidFill>
                <a:ea typeface="Open Sans SemiBold" panose="020B0706030804020204" pitchFamily="34" charset="0"/>
                <a:cs typeface="Open Sans SemiBold" panose="020B0706030804020204" pitchFamily="34" charset="0"/>
                <a:sym typeface="Arial"/>
              </a:rPr>
              <a:t>#2 - Create a Kintone Subdomain</a:t>
            </a:r>
          </a:p>
        </p:txBody>
      </p:sp>
      <p:pic>
        <p:nvPicPr>
          <p:cNvPr id="14" name="Picture 13" descr="A picture containing drawing&#10;&#10;Description automatically generated">
            <a:extLst>
              <a:ext uri="{FF2B5EF4-FFF2-40B4-BE49-F238E27FC236}">
                <a16:creationId xmlns:a16="http://schemas.microsoft.com/office/drawing/2014/main" id="{B876943A-ED12-E44E-8995-D0F7E80607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1016000" cy="1612900"/>
          </a:xfrm>
          <a:prstGeom prst="rect">
            <a:avLst/>
          </a:prstGeom>
        </p:spPr>
      </p:pic>
      <p:sp>
        <p:nvSpPr>
          <p:cNvPr id="25" name="TextBox 11">
            <a:hlinkClick r:id="rId3"/>
            <a:extLst>
              <a:ext uri="{FF2B5EF4-FFF2-40B4-BE49-F238E27FC236}">
                <a16:creationId xmlns:a16="http://schemas.microsoft.com/office/drawing/2014/main" id="{FAF81145-5FE5-4581-A647-D5264EE707BD}"/>
              </a:ext>
            </a:extLst>
          </p:cNvPr>
          <p:cNvSpPr txBox="1"/>
          <p:nvPr/>
        </p:nvSpPr>
        <p:spPr>
          <a:xfrm>
            <a:off x="0" y="3277731"/>
            <a:ext cx="65513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0800" algn="ctr"/>
            <a:r>
              <a:rPr lang="en-US" sz="4000" b="1">
                <a:solidFill>
                  <a:srgbClr val="0070C0"/>
                </a:solidFill>
                <a:latin typeface="Proxima Soft" panose="02000506030000020004" pitchFamily="2" charset="0"/>
              </a:rPr>
              <a:t>bit.ly/K_DevLic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8C0637C-AFE5-0947-B22F-8DAD2173A676}"/>
              </a:ext>
            </a:extLst>
          </p:cNvPr>
          <p:cNvSpPr/>
          <p:nvPr/>
        </p:nvSpPr>
        <p:spPr>
          <a:xfrm>
            <a:off x="6767324" y="4260111"/>
            <a:ext cx="1557158" cy="225006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1">
            <a:extLst>
              <a:ext uri="{FF2B5EF4-FFF2-40B4-BE49-F238E27FC236}">
                <a16:creationId xmlns:a16="http://schemas.microsoft.com/office/drawing/2014/main" id="{F0A28AD3-5CFA-3E42-A91A-86A082557BAC}"/>
              </a:ext>
            </a:extLst>
          </p:cNvPr>
          <p:cNvSpPr txBox="1"/>
          <p:nvPr/>
        </p:nvSpPr>
        <p:spPr>
          <a:xfrm>
            <a:off x="0" y="4203935"/>
            <a:ext cx="6551331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>
                <a:latin typeface="Proxima Soft Medium" panose="02000506030000020004" pitchFamily="2" charset="0"/>
              </a:rPr>
              <a:t>⚠️ </a:t>
            </a:r>
            <a:r>
              <a:rPr lang="en-US" sz="2600" b="1" dirty="0">
                <a:latin typeface="Proxima Soft Medium" panose="0200050603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No Special Characters </a:t>
            </a:r>
            <a:r>
              <a:rPr lang="en-US" sz="2600" b="1" dirty="0">
                <a:latin typeface="Proxima Soft Medium" panose="02000506030000020004" pitchFamily="2" charset="0"/>
              </a:rPr>
              <a:t>⚠️</a:t>
            </a:r>
            <a:endParaRPr lang="en-US" sz="2400" b="1" dirty="0">
              <a:latin typeface="Proxima Soft" panose="02000506030000020004" pitchFamily="2" charset="0"/>
            </a:endParaRPr>
          </a:p>
          <a:p>
            <a:pPr algn="ctr"/>
            <a:endParaRPr lang="en-US" sz="1000" b="1" dirty="0">
              <a:latin typeface="Proxima Soft Medium" panose="02000506030000020004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/>
            <a:r>
              <a:rPr lang="en-US" sz="2600" dirty="0">
                <a:latin typeface="Proxima Soft Medium" panose="02000506030000020004" pitchFamily="2" charset="0"/>
              </a:rPr>
              <a:t>⚡ Name your Subdomain with only ⚡ </a:t>
            </a:r>
            <a:r>
              <a:rPr lang="en-US" sz="2600" b="1" dirty="0">
                <a:latin typeface="Proxima Soft Medium" panose="0200050603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lowercase [a-z]</a:t>
            </a:r>
            <a:r>
              <a:rPr lang="en-US" sz="2600" dirty="0">
                <a:latin typeface="Proxima Soft Medium" panose="0200050603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en-US" sz="2600" b="1" dirty="0">
                <a:latin typeface="Proxima Soft Medium" panose="0200050603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numbers [0-9]</a:t>
            </a:r>
            <a:r>
              <a:rPr lang="en-US" sz="2600" dirty="0">
                <a:latin typeface="Proxima Soft Medium" panose="0200050603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,</a:t>
            </a:r>
          </a:p>
          <a:p>
            <a:pPr algn="ctr"/>
            <a:r>
              <a:rPr lang="en-US" sz="2600" dirty="0">
                <a:latin typeface="Proxima Soft Medium" panose="0200050603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&amp; </a:t>
            </a:r>
            <a:r>
              <a:rPr lang="en-US" sz="2600" b="1" dirty="0">
                <a:latin typeface="Proxima Soft Medium" panose="0200050603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hyphens [-]</a:t>
            </a:r>
          </a:p>
          <a:p>
            <a:pPr algn="ctr"/>
            <a:endParaRPr lang="en-US" sz="1000" b="1" dirty="0">
              <a:latin typeface="Proxima Soft Medium" panose="02000506030000020004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/>
            <a:r>
              <a:rPr lang="en-US" sz="2600" dirty="0">
                <a:latin typeface="Proxima Soft Medium" panose="02000506030000020004" pitchFamily="2" charset="0"/>
              </a:rPr>
              <a:t>✅ </a:t>
            </a:r>
            <a:r>
              <a:rPr lang="en-US" sz="2600" dirty="0">
                <a:latin typeface="Proxima Soft Medium" panose="0200050603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e.g. weekend-hacker, jsis4you </a:t>
            </a:r>
            <a:r>
              <a:rPr lang="en-US" sz="2600" dirty="0">
                <a:latin typeface="Proxima Soft Medium" panose="02000506030000020004" pitchFamily="2" charset="0"/>
              </a:rPr>
              <a:t>✅ </a:t>
            </a:r>
            <a:endParaRPr lang="en-US" sz="2600" dirty="0">
              <a:latin typeface="Proxima Soft Medium" panose="02000506030000020004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DB44290-260D-C645-893C-8D3E2CB2E8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AE213-4E71-9D42-BED7-39ED858D0F0A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2951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14B3CFF-AC11-1649-9881-97D6B49585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93B08A16-EDD7-D249-9468-59DEF871A2C6}"/>
              </a:ext>
            </a:extLst>
          </p:cNvPr>
          <p:cNvGrpSpPr/>
          <p:nvPr/>
        </p:nvGrpSpPr>
        <p:grpSpPr>
          <a:xfrm>
            <a:off x="0" y="12"/>
            <a:ext cx="1028700" cy="1627505"/>
            <a:chOff x="0" y="12"/>
            <a:chExt cx="1028700" cy="1627505"/>
          </a:xfrm>
        </p:grpSpPr>
        <p:sp>
          <p:nvSpPr>
            <p:cNvPr id="30" name="bk object 16">
              <a:extLst>
                <a:ext uri="{FF2B5EF4-FFF2-40B4-BE49-F238E27FC236}">
                  <a16:creationId xmlns:a16="http://schemas.microsoft.com/office/drawing/2014/main" id="{8F53C05E-DEF3-4546-922D-7DA11E0E4883}"/>
                </a:ext>
              </a:extLst>
            </p:cNvPr>
            <p:cNvSpPr/>
            <p:nvPr/>
          </p:nvSpPr>
          <p:spPr>
            <a:xfrm>
              <a:off x="0" y="12"/>
              <a:ext cx="1028700" cy="1627505"/>
            </a:xfrm>
            <a:custGeom>
              <a:avLst/>
              <a:gdLst/>
              <a:ahLst/>
              <a:cxnLst/>
              <a:rect l="l" t="t" r="r" b="b"/>
              <a:pathLst>
                <a:path w="1028700" h="1627505">
                  <a:moveTo>
                    <a:pt x="1028688" y="0"/>
                  </a:moveTo>
                  <a:lnTo>
                    <a:pt x="0" y="0"/>
                  </a:lnTo>
                  <a:lnTo>
                    <a:pt x="0" y="1627404"/>
                  </a:lnTo>
                  <a:lnTo>
                    <a:pt x="877444" y="1096917"/>
                  </a:lnTo>
                  <a:lnTo>
                    <a:pt x="915385" y="1069932"/>
                  </a:lnTo>
                  <a:lnTo>
                    <a:pt x="948489" y="1038091"/>
                  </a:lnTo>
                  <a:lnTo>
                    <a:pt x="976389" y="1002040"/>
                  </a:lnTo>
                  <a:lnTo>
                    <a:pt x="998724" y="962425"/>
                  </a:lnTo>
                  <a:lnTo>
                    <a:pt x="1015128" y="919893"/>
                  </a:lnTo>
                  <a:lnTo>
                    <a:pt x="1025238" y="875092"/>
                  </a:lnTo>
                  <a:lnTo>
                    <a:pt x="1028688" y="828667"/>
                  </a:lnTo>
                  <a:lnTo>
                    <a:pt x="1028688" y="0"/>
                  </a:lnTo>
                  <a:close/>
                </a:path>
              </a:pathLst>
            </a:custGeom>
            <a:solidFill>
              <a:srgbClr val="EF3F24"/>
            </a:solidFill>
          </p:spPr>
          <p:txBody>
            <a:bodyPr wrap="square" lIns="0" tIns="0" rIns="0" bIns="0" rtlCol="0"/>
            <a:lstStyle/>
            <a:p>
              <a:endParaRPr b="1">
                <a:latin typeface="Proxima Soft" panose="02000506030000020004" pitchFamily="2" charset="0"/>
              </a:endParaRPr>
            </a:p>
          </p:txBody>
        </p:sp>
        <p:sp>
          <p:nvSpPr>
            <p:cNvPr id="31" name="bk object 17">
              <a:extLst>
                <a:ext uri="{FF2B5EF4-FFF2-40B4-BE49-F238E27FC236}">
                  <a16:creationId xmlns:a16="http://schemas.microsoft.com/office/drawing/2014/main" id="{53A0ADFC-7F26-D64D-8D54-703AD9839025}"/>
                </a:ext>
              </a:extLst>
            </p:cNvPr>
            <p:cNvSpPr/>
            <p:nvPr/>
          </p:nvSpPr>
          <p:spPr>
            <a:xfrm>
              <a:off x="394370" y="640092"/>
              <a:ext cx="111760" cy="134620"/>
            </a:xfrm>
            <a:custGeom>
              <a:avLst/>
              <a:gdLst/>
              <a:ahLst/>
              <a:cxnLst/>
              <a:rect l="l" t="t" r="r" b="b"/>
              <a:pathLst>
                <a:path w="111759" h="134620">
                  <a:moveTo>
                    <a:pt x="107416" y="0"/>
                  </a:moveTo>
                  <a:lnTo>
                    <a:pt x="0" y="65011"/>
                  </a:lnTo>
                  <a:lnTo>
                    <a:pt x="0" y="69672"/>
                  </a:lnTo>
                  <a:lnTo>
                    <a:pt x="107416" y="134607"/>
                  </a:lnTo>
                  <a:lnTo>
                    <a:pt x="111658" y="132219"/>
                  </a:lnTo>
                  <a:lnTo>
                    <a:pt x="111658" y="2400"/>
                  </a:lnTo>
                  <a:lnTo>
                    <a:pt x="1074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b="1">
                <a:latin typeface="Proxima Soft" panose="02000506030000020004" pitchFamily="2" charset="0"/>
              </a:endParaRPr>
            </a:p>
          </p:txBody>
        </p:sp>
        <p:sp>
          <p:nvSpPr>
            <p:cNvPr id="32" name="bk object 18">
              <a:extLst>
                <a:ext uri="{FF2B5EF4-FFF2-40B4-BE49-F238E27FC236}">
                  <a16:creationId xmlns:a16="http://schemas.microsoft.com/office/drawing/2014/main" id="{9A8A84EE-5CF6-9B42-8DA8-399806B1183C}"/>
                </a:ext>
              </a:extLst>
            </p:cNvPr>
            <p:cNvSpPr/>
            <p:nvPr/>
          </p:nvSpPr>
          <p:spPr>
            <a:xfrm>
              <a:off x="242796" y="469873"/>
              <a:ext cx="123825" cy="220345"/>
            </a:xfrm>
            <a:custGeom>
              <a:avLst/>
              <a:gdLst/>
              <a:ahLst/>
              <a:cxnLst/>
              <a:rect l="l" t="t" r="r" b="b"/>
              <a:pathLst>
                <a:path w="123825" h="220345">
                  <a:moveTo>
                    <a:pt x="4114" y="0"/>
                  </a:moveTo>
                  <a:lnTo>
                    <a:pt x="0" y="2324"/>
                  </a:lnTo>
                  <a:lnTo>
                    <a:pt x="0" y="146697"/>
                  </a:lnTo>
                  <a:lnTo>
                    <a:pt x="1193" y="148818"/>
                  </a:lnTo>
                  <a:lnTo>
                    <a:pt x="119176" y="220192"/>
                  </a:lnTo>
                  <a:lnTo>
                    <a:pt x="123304" y="217868"/>
                  </a:lnTo>
                  <a:lnTo>
                    <a:pt x="123278" y="73494"/>
                  </a:lnTo>
                  <a:lnTo>
                    <a:pt x="122034" y="71361"/>
                  </a:lnTo>
                  <a:lnTo>
                    <a:pt x="411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b="1">
                <a:latin typeface="Proxima Soft" panose="02000506030000020004" pitchFamily="2" charset="0"/>
              </a:endParaRPr>
            </a:p>
          </p:txBody>
        </p:sp>
        <p:sp>
          <p:nvSpPr>
            <p:cNvPr id="33" name="bk object 19">
              <a:extLst>
                <a:ext uri="{FF2B5EF4-FFF2-40B4-BE49-F238E27FC236}">
                  <a16:creationId xmlns:a16="http://schemas.microsoft.com/office/drawing/2014/main" id="{F4A5214C-26FF-BA42-AB73-40F524A6E06F}"/>
                </a:ext>
              </a:extLst>
            </p:cNvPr>
            <p:cNvSpPr/>
            <p:nvPr/>
          </p:nvSpPr>
          <p:spPr>
            <a:xfrm>
              <a:off x="254318" y="378393"/>
              <a:ext cx="240665" cy="148590"/>
            </a:xfrm>
            <a:custGeom>
              <a:avLst/>
              <a:gdLst/>
              <a:ahLst/>
              <a:cxnLst/>
              <a:rect l="l" t="t" r="r" b="b"/>
              <a:pathLst>
                <a:path w="240665" h="148590">
                  <a:moveTo>
                    <a:pt x="121272" y="0"/>
                  </a:moveTo>
                  <a:lnTo>
                    <a:pt x="118656" y="0"/>
                  </a:lnTo>
                  <a:lnTo>
                    <a:pt x="0" y="71920"/>
                  </a:lnTo>
                  <a:lnTo>
                    <a:pt x="0" y="76428"/>
                  </a:lnTo>
                  <a:lnTo>
                    <a:pt x="118846" y="148348"/>
                  </a:lnTo>
                  <a:lnTo>
                    <a:pt x="121462" y="148348"/>
                  </a:lnTo>
                  <a:lnTo>
                    <a:pt x="240068" y="76428"/>
                  </a:lnTo>
                  <a:lnTo>
                    <a:pt x="240068" y="71920"/>
                  </a:lnTo>
                  <a:lnTo>
                    <a:pt x="12127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b="1">
                <a:latin typeface="Proxima Soft" panose="02000506030000020004" pitchFamily="2" charset="0"/>
              </a:endParaRPr>
            </a:p>
          </p:txBody>
        </p:sp>
        <p:sp>
          <p:nvSpPr>
            <p:cNvPr id="34" name="bk object 20">
              <a:extLst>
                <a:ext uri="{FF2B5EF4-FFF2-40B4-BE49-F238E27FC236}">
                  <a16:creationId xmlns:a16="http://schemas.microsoft.com/office/drawing/2014/main" id="{3E3F5BB2-1046-D845-BD6E-D085D9F60B2E}"/>
                </a:ext>
              </a:extLst>
            </p:cNvPr>
            <p:cNvSpPr/>
            <p:nvPr/>
          </p:nvSpPr>
          <p:spPr>
            <a:xfrm>
              <a:off x="382799" y="554664"/>
              <a:ext cx="112395" cy="135890"/>
            </a:xfrm>
            <a:custGeom>
              <a:avLst/>
              <a:gdLst/>
              <a:ahLst/>
              <a:cxnLst/>
              <a:rect l="l" t="t" r="r" b="b"/>
              <a:pathLst>
                <a:path w="112395" h="135890">
                  <a:moveTo>
                    <a:pt x="4241" y="0"/>
                  </a:moveTo>
                  <a:lnTo>
                    <a:pt x="0" y="2400"/>
                  </a:lnTo>
                  <a:lnTo>
                    <a:pt x="0" y="132930"/>
                  </a:lnTo>
                  <a:lnTo>
                    <a:pt x="4241" y="135318"/>
                  </a:lnTo>
                  <a:lnTo>
                    <a:pt x="112242" y="69989"/>
                  </a:lnTo>
                  <a:lnTo>
                    <a:pt x="112242" y="65328"/>
                  </a:lnTo>
                  <a:lnTo>
                    <a:pt x="424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b="1">
                <a:latin typeface="Proxima Soft" panose="02000506030000020004" pitchFamily="2" charset="0"/>
              </a:endParaRPr>
            </a:p>
          </p:txBody>
        </p:sp>
        <p:sp>
          <p:nvSpPr>
            <p:cNvPr id="35" name="bk object 21">
              <a:extLst>
                <a:ext uri="{FF2B5EF4-FFF2-40B4-BE49-F238E27FC236}">
                  <a16:creationId xmlns:a16="http://schemas.microsoft.com/office/drawing/2014/main" id="{33F99541-536A-A54E-BF61-EE3760FE3C74}"/>
                </a:ext>
              </a:extLst>
            </p:cNvPr>
            <p:cNvSpPr/>
            <p:nvPr/>
          </p:nvSpPr>
          <p:spPr>
            <a:xfrm>
              <a:off x="394361" y="469893"/>
              <a:ext cx="111760" cy="134620"/>
            </a:xfrm>
            <a:custGeom>
              <a:avLst/>
              <a:gdLst/>
              <a:ahLst/>
              <a:cxnLst/>
              <a:rect l="l" t="t" r="r" b="b"/>
              <a:pathLst>
                <a:path w="111759" h="134620">
                  <a:moveTo>
                    <a:pt x="107416" y="0"/>
                  </a:moveTo>
                  <a:lnTo>
                    <a:pt x="0" y="65062"/>
                  </a:lnTo>
                  <a:lnTo>
                    <a:pt x="12" y="69723"/>
                  </a:lnTo>
                  <a:lnTo>
                    <a:pt x="107429" y="134594"/>
                  </a:lnTo>
                  <a:lnTo>
                    <a:pt x="111683" y="132207"/>
                  </a:lnTo>
                  <a:lnTo>
                    <a:pt x="111683" y="2400"/>
                  </a:lnTo>
                  <a:lnTo>
                    <a:pt x="1074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b="1">
                <a:latin typeface="Proxima Soft" panose="02000506030000020004" pitchFamily="2" charset="0"/>
              </a:endParaRPr>
            </a:p>
          </p:txBody>
        </p:sp>
        <p:sp>
          <p:nvSpPr>
            <p:cNvPr id="36" name="bk object 22">
              <a:extLst>
                <a:ext uri="{FF2B5EF4-FFF2-40B4-BE49-F238E27FC236}">
                  <a16:creationId xmlns:a16="http://schemas.microsoft.com/office/drawing/2014/main" id="{9CEC0335-E32F-C048-8BFA-B99F371EAB44}"/>
                </a:ext>
              </a:extLst>
            </p:cNvPr>
            <p:cNvSpPr/>
            <p:nvPr/>
          </p:nvSpPr>
          <p:spPr>
            <a:xfrm>
              <a:off x="522671" y="640092"/>
              <a:ext cx="111760" cy="134620"/>
            </a:xfrm>
            <a:custGeom>
              <a:avLst/>
              <a:gdLst/>
              <a:ahLst/>
              <a:cxnLst/>
              <a:rect l="l" t="t" r="r" b="b"/>
              <a:pathLst>
                <a:path w="111759" h="134620">
                  <a:moveTo>
                    <a:pt x="4241" y="0"/>
                  </a:moveTo>
                  <a:lnTo>
                    <a:pt x="0" y="2400"/>
                  </a:lnTo>
                  <a:lnTo>
                    <a:pt x="0" y="132219"/>
                  </a:lnTo>
                  <a:lnTo>
                    <a:pt x="4241" y="134607"/>
                  </a:lnTo>
                  <a:lnTo>
                    <a:pt x="111658" y="69672"/>
                  </a:lnTo>
                  <a:lnTo>
                    <a:pt x="111658" y="65011"/>
                  </a:lnTo>
                  <a:lnTo>
                    <a:pt x="424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b="1">
                <a:latin typeface="Proxima Soft" panose="02000506030000020004" pitchFamily="2" charset="0"/>
              </a:endParaRPr>
            </a:p>
          </p:txBody>
        </p:sp>
        <p:sp>
          <p:nvSpPr>
            <p:cNvPr id="37" name="bk object 23">
              <a:extLst>
                <a:ext uri="{FF2B5EF4-FFF2-40B4-BE49-F238E27FC236}">
                  <a16:creationId xmlns:a16="http://schemas.microsoft.com/office/drawing/2014/main" id="{F363D833-B301-6241-A6D2-A1A32F0248F2}"/>
                </a:ext>
              </a:extLst>
            </p:cNvPr>
            <p:cNvSpPr/>
            <p:nvPr/>
          </p:nvSpPr>
          <p:spPr>
            <a:xfrm>
              <a:off x="662599" y="469873"/>
              <a:ext cx="123825" cy="220345"/>
            </a:xfrm>
            <a:custGeom>
              <a:avLst/>
              <a:gdLst/>
              <a:ahLst/>
              <a:cxnLst/>
              <a:rect l="l" t="t" r="r" b="b"/>
              <a:pathLst>
                <a:path w="123825" h="220345">
                  <a:moveTo>
                    <a:pt x="119189" y="0"/>
                  </a:moveTo>
                  <a:lnTo>
                    <a:pt x="1270" y="71361"/>
                  </a:lnTo>
                  <a:lnTo>
                    <a:pt x="25" y="73494"/>
                  </a:lnTo>
                  <a:lnTo>
                    <a:pt x="0" y="217868"/>
                  </a:lnTo>
                  <a:lnTo>
                    <a:pt x="4127" y="220192"/>
                  </a:lnTo>
                  <a:lnTo>
                    <a:pt x="122110" y="148818"/>
                  </a:lnTo>
                  <a:lnTo>
                    <a:pt x="123304" y="146697"/>
                  </a:lnTo>
                  <a:lnTo>
                    <a:pt x="123304" y="2324"/>
                  </a:lnTo>
                  <a:lnTo>
                    <a:pt x="11918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b="1">
                <a:latin typeface="Proxima Soft" panose="02000506030000020004" pitchFamily="2" charset="0"/>
              </a:endParaRPr>
            </a:p>
          </p:txBody>
        </p:sp>
        <p:sp>
          <p:nvSpPr>
            <p:cNvPr id="38" name="bk object 24">
              <a:extLst>
                <a:ext uri="{FF2B5EF4-FFF2-40B4-BE49-F238E27FC236}">
                  <a16:creationId xmlns:a16="http://schemas.microsoft.com/office/drawing/2014/main" id="{1D7C0484-BB3E-EA47-8DD6-29BE18D4CC06}"/>
                </a:ext>
              </a:extLst>
            </p:cNvPr>
            <p:cNvSpPr/>
            <p:nvPr/>
          </p:nvSpPr>
          <p:spPr>
            <a:xfrm>
              <a:off x="534313" y="378393"/>
              <a:ext cx="240665" cy="148590"/>
            </a:xfrm>
            <a:custGeom>
              <a:avLst/>
              <a:gdLst/>
              <a:ahLst/>
              <a:cxnLst/>
              <a:rect l="l" t="t" r="r" b="b"/>
              <a:pathLst>
                <a:path w="240665" h="148590">
                  <a:moveTo>
                    <a:pt x="121412" y="0"/>
                  </a:moveTo>
                  <a:lnTo>
                    <a:pt x="118795" y="0"/>
                  </a:lnTo>
                  <a:lnTo>
                    <a:pt x="0" y="71920"/>
                  </a:lnTo>
                  <a:lnTo>
                    <a:pt x="0" y="76428"/>
                  </a:lnTo>
                  <a:lnTo>
                    <a:pt x="118605" y="148348"/>
                  </a:lnTo>
                  <a:lnTo>
                    <a:pt x="121221" y="148348"/>
                  </a:lnTo>
                  <a:lnTo>
                    <a:pt x="240068" y="76428"/>
                  </a:lnTo>
                  <a:lnTo>
                    <a:pt x="240068" y="71920"/>
                  </a:lnTo>
                  <a:lnTo>
                    <a:pt x="12141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b="1">
                <a:latin typeface="Proxima Soft" panose="02000506030000020004" pitchFamily="2" charset="0"/>
              </a:endParaRPr>
            </a:p>
          </p:txBody>
        </p:sp>
        <p:sp>
          <p:nvSpPr>
            <p:cNvPr id="39" name="bk object 25">
              <a:extLst>
                <a:ext uri="{FF2B5EF4-FFF2-40B4-BE49-F238E27FC236}">
                  <a16:creationId xmlns:a16="http://schemas.microsoft.com/office/drawing/2014/main" id="{5E520B77-6839-604E-8B5A-2C6F28BCA5A3}"/>
                </a:ext>
              </a:extLst>
            </p:cNvPr>
            <p:cNvSpPr/>
            <p:nvPr/>
          </p:nvSpPr>
          <p:spPr>
            <a:xfrm>
              <a:off x="533659" y="554664"/>
              <a:ext cx="112395" cy="135890"/>
            </a:xfrm>
            <a:custGeom>
              <a:avLst/>
              <a:gdLst/>
              <a:ahLst/>
              <a:cxnLst/>
              <a:rect l="l" t="t" r="r" b="b"/>
              <a:pathLst>
                <a:path w="112395" h="135890">
                  <a:moveTo>
                    <a:pt x="108000" y="0"/>
                  </a:moveTo>
                  <a:lnTo>
                    <a:pt x="0" y="65328"/>
                  </a:lnTo>
                  <a:lnTo>
                    <a:pt x="0" y="69989"/>
                  </a:lnTo>
                  <a:lnTo>
                    <a:pt x="108000" y="135318"/>
                  </a:lnTo>
                  <a:lnTo>
                    <a:pt x="112255" y="132930"/>
                  </a:lnTo>
                  <a:lnTo>
                    <a:pt x="112255" y="2400"/>
                  </a:lnTo>
                  <a:lnTo>
                    <a:pt x="108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b="1">
                <a:latin typeface="Proxima Soft" panose="02000506030000020004" pitchFamily="2" charset="0"/>
              </a:endParaRPr>
            </a:p>
          </p:txBody>
        </p:sp>
        <p:sp>
          <p:nvSpPr>
            <p:cNvPr id="43" name="bk object 26">
              <a:extLst>
                <a:ext uri="{FF2B5EF4-FFF2-40B4-BE49-F238E27FC236}">
                  <a16:creationId xmlns:a16="http://schemas.microsoft.com/office/drawing/2014/main" id="{AEEB42AF-A8E4-0C4C-99BD-88CB7754A15C}"/>
                </a:ext>
              </a:extLst>
            </p:cNvPr>
            <p:cNvSpPr/>
            <p:nvPr/>
          </p:nvSpPr>
          <p:spPr>
            <a:xfrm>
              <a:off x="522667" y="469893"/>
              <a:ext cx="111760" cy="134620"/>
            </a:xfrm>
            <a:custGeom>
              <a:avLst/>
              <a:gdLst/>
              <a:ahLst/>
              <a:cxnLst/>
              <a:rect l="l" t="t" r="r" b="b"/>
              <a:pathLst>
                <a:path w="111759" h="134620">
                  <a:moveTo>
                    <a:pt x="4241" y="0"/>
                  </a:moveTo>
                  <a:lnTo>
                    <a:pt x="0" y="2400"/>
                  </a:lnTo>
                  <a:lnTo>
                    <a:pt x="0" y="132207"/>
                  </a:lnTo>
                  <a:lnTo>
                    <a:pt x="4241" y="134594"/>
                  </a:lnTo>
                  <a:lnTo>
                    <a:pt x="111671" y="69723"/>
                  </a:lnTo>
                  <a:lnTo>
                    <a:pt x="111671" y="65062"/>
                  </a:lnTo>
                  <a:lnTo>
                    <a:pt x="424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b="1">
                <a:latin typeface="Proxima Soft" panose="02000506030000020004" pitchFamily="2" charset="0"/>
              </a:endParaRPr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8781E30-1B68-E541-AFEA-7358108266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AE213-4E71-9D42-BED7-39ED858D0F0A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5165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CBD7D-E25F-FF4F-BE8E-ACB4366E94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This Workshop is For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B3E7F75-5F5D-3140-B943-0CDFC47AD958}"/>
              </a:ext>
            </a:extLst>
          </p:cNvPr>
          <p:cNvSpPr txBox="1"/>
          <p:nvPr/>
        </p:nvSpPr>
        <p:spPr>
          <a:xfrm>
            <a:off x="845373" y="1825625"/>
            <a:ext cx="105012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33400" lvl="1" indent="0">
              <a:buNone/>
            </a:pPr>
            <a:r>
              <a:rPr lang="en-US" sz="3200" b="1">
                <a:solidFill>
                  <a:srgbClr val="00B050"/>
                </a:solidFill>
                <a:latin typeface="Proxima Soft" panose="02000506030000020004" pitchFamily="2" charset="0"/>
              </a:rPr>
              <a:t>Front-end developers </a:t>
            </a:r>
            <a:r>
              <a:rPr lang="en-US" sz="3200">
                <a:solidFill>
                  <a:schemeClr val="tx1"/>
                </a:solidFill>
                <a:latin typeface="Proxima Soft" panose="02000506030000020004" pitchFamily="2" charset="0"/>
              </a:rPr>
              <a:t>who want to </a:t>
            </a:r>
            <a:r>
              <a:rPr lang="en-US" sz="3200" b="1">
                <a:solidFill>
                  <a:srgbClr val="00B050"/>
                </a:solidFill>
                <a:latin typeface="Proxima Soft" panose="02000506030000020004" pitchFamily="2" charset="0"/>
              </a:rPr>
              <a:t>spend less time </a:t>
            </a:r>
            <a:r>
              <a:rPr lang="en-US" sz="3200">
                <a:solidFill>
                  <a:schemeClr val="tx1"/>
                </a:solidFill>
                <a:latin typeface="Proxima Soft" panose="02000506030000020004" pitchFamily="2" charset="0"/>
              </a:rPr>
              <a:t>setting up their back-end infrastructure</a:t>
            </a:r>
          </a:p>
        </p:txBody>
      </p:sp>
      <p:sp>
        <p:nvSpPr>
          <p:cNvPr id="5" name="Cloud Callout 4">
            <a:extLst>
              <a:ext uri="{FF2B5EF4-FFF2-40B4-BE49-F238E27FC236}">
                <a16:creationId xmlns:a16="http://schemas.microsoft.com/office/drawing/2014/main" id="{E9A871E2-C4BC-E84B-B9A2-C9DB55768D59}"/>
              </a:ext>
            </a:extLst>
          </p:cNvPr>
          <p:cNvSpPr/>
          <p:nvPr/>
        </p:nvSpPr>
        <p:spPr>
          <a:xfrm>
            <a:off x="5108557" y="2804288"/>
            <a:ext cx="6238070" cy="3007199"/>
          </a:xfrm>
          <a:prstGeom prst="cloudCallout">
            <a:avLst>
              <a:gd name="adj1" fmla="val -66999"/>
              <a:gd name="adj2" fmla="val -17072"/>
            </a:avLst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JP" b="1">
              <a:latin typeface="Proxima Soft" panose="02000506030000020004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3C31C9-1719-844A-A325-AC5B755AC467}"/>
              </a:ext>
            </a:extLst>
          </p:cNvPr>
          <p:cNvSpPr txBox="1"/>
          <p:nvPr/>
        </p:nvSpPr>
        <p:spPr>
          <a:xfrm>
            <a:off x="6096000" y="3778363"/>
            <a:ext cx="409511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JP" sz="2800">
                <a:latin typeface="Proxima Soft" panose="02000506030000020004" pitchFamily="2" charset="0"/>
              </a:rPr>
              <a:t>I want to </a:t>
            </a:r>
            <a:r>
              <a:rPr lang="en-JP" sz="2800" b="1">
                <a:latin typeface="Proxima Soft" panose="02000506030000020004" pitchFamily="2" charset="0"/>
              </a:rPr>
              <a:t>concentrate</a:t>
            </a:r>
            <a:r>
              <a:rPr lang="en-JP" sz="2800">
                <a:latin typeface="Proxima Soft" panose="02000506030000020004" pitchFamily="2" charset="0"/>
              </a:rPr>
              <a:t> on the </a:t>
            </a:r>
            <a:r>
              <a:rPr lang="en-JP" sz="2800" b="1">
                <a:latin typeface="Proxima Soft" panose="02000506030000020004" pitchFamily="2" charset="0"/>
              </a:rPr>
              <a:t>UI/UX </a:t>
            </a:r>
            <a:r>
              <a:rPr lang="en-JP" sz="2800">
                <a:latin typeface="Proxima Soft" panose="02000506030000020004" pitchFamily="2" charset="0"/>
              </a:rPr>
              <a:t>of my project! 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F73C84A-2C52-0C4F-9975-134738C589D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466572" y="3682338"/>
            <a:ext cx="2559017" cy="255901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F4615-BEAE-ED4B-9766-EC265249E1E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FAE213-4E71-9D42-BED7-39ED858D0F0A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29131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CBD7D-E25F-FF4F-BE8E-ACB4366E94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Today's Agenda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B9734A0-0CAC-BB43-BAA8-BFAC27BE4DB0}"/>
              </a:ext>
            </a:extLst>
          </p:cNvPr>
          <p:cNvGrpSpPr/>
          <p:nvPr/>
        </p:nvGrpSpPr>
        <p:grpSpPr>
          <a:xfrm>
            <a:off x="1577894" y="2048030"/>
            <a:ext cx="9036213" cy="707886"/>
            <a:chOff x="1591131" y="1862836"/>
            <a:chExt cx="9036213" cy="707886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2A5AB2C-3DEB-3143-8E61-1A86D497ACAA}"/>
                </a:ext>
              </a:extLst>
            </p:cNvPr>
            <p:cNvSpPr txBox="1"/>
            <p:nvPr/>
          </p:nvSpPr>
          <p:spPr>
            <a:xfrm>
              <a:off x="1727221" y="1862836"/>
              <a:ext cx="890012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533400" lvl="1" indent="0">
                <a:buNone/>
              </a:pPr>
              <a:r>
                <a:rPr lang="en-US" sz="4000" b="1">
                  <a:latin typeface="Proxima Soft" panose="02000506030000020004" pitchFamily="2" charset="0"/>
                </a:rPr>
                <a:t>Get the Big Picture</a:t>
              </a: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081A54D4-1CE6-A74F-ABCF-A396CE9412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91131" y="1942459"/>
              <a:ext cx="548640" cy="548640"/>
            </a:xfrm>
            <a:prstGeom prst="ellipse">
              <a:avLst/>
            </a:prstGeom>
            <a:solidFill>
              <a:srgbClr val="E1251B"/>
            </a:solidFill>
            <a:ln>
              <a:solidFill>
                <a:srgbClr val="E1251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>
                  <a:solidFill>
                    <a:schemeClr val="bg1"/>
                  </a:solidFill>
                  <a:latin typeface="Proxima Soft Extrabold" panose="02000506030000020004" pitchFamily="2" charset="0"/>
                </a:rPr>
                <a:t>1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902B4998-94E8-394C-943E-E27E91A3C1E5}"/>
              </a:ext>
            </a:extLst>
          </p:cNvPr>
          <p:cNvGrpSpPr/>
          <p:nvPr/>
        </p:nvGrpSpPr>
        <p:grpSpPr>
          <a:xfrm>
            <a:off x="1577894" y="3125432"/>
            <a:ext cx="9036212" cy="707886"/>
            <a:chOff x="1591131" y="2940238"/>
            <a:chExt cx="9036212" cy="707886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F35BA75A-432B-1843-AB98-7705906ABFE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91131" y="3019861"/>
              <a:ext cx="548640" cy="548640"/>
            </a:xfrm>
            <a:prstGeom prst="ellipse">
              <a:avLst/>
            </a:prstGeom>
            <a:solidFill>
              <a:srgbClr val="E1251B"/>
            </a:solidFill>
            <a:ln>
              <a:solidFill>
                <a:srgbClr val="E1251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>
                  <a:solidFill>
                    <a:schemeClr val="bg1"/>
                  </a:solidFill>
                  <a:latin typeface="Proxima Soft Extrabold" panose="02000506030000020004" pitchFamily="2" charset="0"/>
                </a:rPr>
                <a:t>2</a:t>
              </a:r>
            </a:p>
          </p:txBody>
        </p:sp>
        <p:sp>
          <p:nvSpPr>
            <p:cNvPr id="17" name="TextBox 2">
              <a:extLst>
                <a:ext uri="{FF2B5EF4-FFF2-40B4-BE49-F238E27FC236}">
                  <a16:creationId xmlns:a16="http://schemas.microsoft.com/office/drawing/2014/main" id="{6D168285-D670-4E40-9F49-F3EE1E86B38F}"/>
                </a:ext>
              </a:extLst>
            </p:cNvPr>
            <p:cNvSpPr txBox="1"/>
            <p:nvPr/>
          </p:nvSpPr>
          <p:spPr>
            <a:xfrm>
              <a:off x="1727220" y="2940238"/>
              <a:ext cx="890012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533400" lvl="1" indent="0">
                <a:buNone/>
              </a:pPr>
              <a:r>
                <a:rPr lang="en-US" sz="4000" b="1">
                  <a:latin typeface="Proxima Soft" panose="02000506030000020004" pitchFamily="2" charset="0"/>
                </a:rPr>
                <a:t>Create a Kintone App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5CB8543F-21D6-CC43-92BD-5DAC06F4312B}"/>
              </a:ext>
            </a:extLst>
          </p:cNvPr>
          <p:cNvGrpSpPr/>
          <p:nvPr/>
        </p:nvGrpSpPr>
        <p:grpSpPr>
          <a:xfrm>
            <a:off x="1577894" y="4202834"/>
            <a:ext cx="9036213" cy="707886"/>
            <a:chOff x="1591131" y="4017640"/>
            <a:chExt cx="9036213" cy="707886"/>
          </a:xfrm>
        </p:grpSpPr>
        <p:sp>
          <p:nvSpPr>
            <p:cNvPr id="14" name="Oval 11">
              <a:extLst>
                <a:ext uri="{FF2B5EF4-FFF2-40B4-BE49-F238E27FC236}">
                  <a16:creationId xmlns:a16="http://schemas.microsoft.com/office/drawing/2014/main" id="{B5906814-DE71-468E-93C0-68C698E2583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91131" y="4097263"/>
              <a:ext cx="548640" cy="548640"/>
            </a:xfrm>
            <a:prstGeom prst="ellipse">
              <a:avLst/>
            </a:prstGeom>
            <a:solidFill>
              <a:srgbClr val="E1251B"/>
            </a:solidFill>
            <a:ln>
              <a:solidFill>
                <a:srgbClr val="E1251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>
                  <a:solidFill>
                    <a:schemeClr val="bg1"/>
                  </a:solidFill>
                  <a:latin typeface="Proxima Soft Extrabold" panose="02000506030000020004" pitchFamily="2" charset="0"/>
                </a:rPr>
                <a:t>3</a:t>
              </a:r>
            </a:p>
          </p:txBody>
        </p:sp>
        <p:sp>
          <p:nvSpPr>
            <p:cNvPr id="18" name="TextBox 2">
              <a:extLst>
                <a:ext uri="{FF2B5EF4-FFF2-40B4-BE49-F238E27FC236}">
                  <a16:creationId xmlns:a16="http://schemas.microsoft.com/office/drawing/2014/main" id="{927FBEF6-5AA8-4F40-9B8C-3BF35885B7C1}"/>
                </a:ext>
              </a:extLst>
            </p:cNvPr>
            <p:cNvSpPr txBox="1"/>
            <p:nvPr/>
          </p:nvSpPr>
          <p:spPr>
            <a:xfrm>
              <a:off x="1727221" y="4017640"/>
              <a:ext cx="890012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533400" lvl="1" indent="0">
                <a:buNone/>
              </a:pPr>
              <a:r>
                <a:rPr lang="en-US" sz="4000" b="1" dirty="0">
                  <a:latin typeface="Proxima Soft" panose="02000506030000020004" pitchFamily="2" charset="0"/>
                </a:rPr>
                <a:t>Display amCharts on Kintone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3D9B843B-93C4-4A41-94B1-B65FEE3489E9}"/>
              </a:ext>
            </a:extLst>
          </p:cNvPr>
          <p:cNvGrpSpPr/>
          <p:nvPr/>
        </p:nvGrpSpPr>
        <p:grpSpPr>
          <a:xfrm>
            <a:off x="1577894" y="5280237"/>
            <a:ext cx="9036212" cy="707886"/>
            <a:chOff x="1591131" y="5095043"/>
            <a:chExt cx="9036212" cy="707886"/>
          </a:xfrm>
        </p:grpSpPr>
        <p:sp>
          <p:nvSpPr>
            <p:cNvPr id="15" name="Oval 11">
              <a:extLst>
                <a:ext uri="{FF2B5EF4-FFF2-40B4-BE49-F238E27FC236}">
                  <a16:creationId xmlns:a16="http://schemas.microsoft.com/office/drawing/2014/main" id="{9C191045-45CB-4CF8-9207-B3A1F995280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91131" y="5174666"/>
              <a:ext cx="548640" cy="548640"/>
            </a:xfrm>
            <a:prstGeom prst="ellipse">
              <a:avLst/>
            </a:prstGeom>
            <a:solidFill>
              <a:srgbClr val="E1251B"/>
            </a:solidFill>
            <a:ln>
              <a:solidFill>
                <a:srgbClr val="E1251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>
                  <a:solidFill>
                    <a:schemeClr val="bg1"/>
                  </a:solidFill>
                  <a:latin typeface="Proxima Soft Extrabold" panose="02000506030000020004" pitchFamily="2" charset="0"/>
                </a:rPr>
                <a:t>4</a:t>
              </a:r>
            </a:p>
          </p:txBody>
        </p:sp>
        <p:sp>
          <p:nvSpPr>
            <p:cNvPr id="19" name="TextBox 2">
              <a:extLst>
                <a:ext uri="{FF2B5EF4-FFF2-40B4-BE49-F238E27FC236}">
                  <a16:creationId xmlns:a16="http://schemas.microsoft.com/office/drawing/2014/main" id="{2F046426-1B97-4A79-8259-6B70C0B1B5E8}"/>
                </a:ext>
              </a:extLst>
            </p:cNvPr>
            <p:cNvSpPr txBox="1"/>
            <p:nvPr/>
          </p:nvSpPr>
          <p:spPr>
            <a:xfrm>
              <a:off x="1727220" y="5095043"/>
              <a:ext cx="890012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533400" lvl="1" indent="0">
                <a:buNone/>
              </a:pPr>
              <a:r>
                <a:rPr lang="en-US" sz="4000" b="1">
                  <a:latin typeface="Proxima Soft" panose="02000506030000020004" pitchFamily="2" charset="0"/>
                </a:rPr>
                <a:t>Call REST APIs from Kintone</a:t>
              </a:r>
            </a:p>
          </p:txBody>
        </p:sp>
      </p:grp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93B6B2-9463-EA45-9079-7D6842D9C2A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FAE213-4E71-9D42-BED7-39ED858D0F0A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080870"/>
      </p:ext>
    </p:extLst>
  </p:cSld>
  <p:clrMapOvr>
    <a:masterClrMapping/>
  </p:clrMapOvr>
</p:sld>
</file>

<file path=ppt/theme/theme1.xml><?xml version="1.0" encoding="utf-8"?>
<a:theme xmlns:a="http://schemas.openxmlformats.org/drawingml/2006/main" name="Minimal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de_Template.pptx" id="{882E73C0-E276-B240-978A-4F4010CBB14B}" vid="{7C9254BD-29C5-1149-869F-15A0281DAB6D}"/>
    </a:ext>
  </a:extLst>
</a:theme>
</file>

<file path=ppt/theme/theme2.xml><?xml version="1.0" encoding="utf-8"?>
<a:theme xmlns:a="http://schemas.openxmlformats.org/drawingml/2006/main" name="Heade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de_Template.pptx" id="{882E73C0-E276-B240-978A-4F4010CBB14B}" vid="{D3B6C88E-4E2F-874D-8468-2797532951DE}"/>
    </a:ext>
  </a:extLst>
</a:theme>
</file>

<file path=ppt/theme/theme3.xml><?xml version="1.0" encoding="utf-8"?>
<a:theme xmlns:a="http://schemas.openxmlformats.org/drawingml/2006/main" name="Hands-o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de_Template.pptx" id="{882E73C0-E276-B240-978A-4F4010CBB14B}" vid="{D3B6C88E-4E2F-874D-8468-2797532951DE}"/>
    </a:ext>
  </a:extLst>
</a:theme>
</file>

<file path=ppt/theme/theme4.xml><?xml version="1.0" encoding="utf-8"?>
<a:theme xmlns:a="http://schemas.openxmlformats.org/drawingml/2006/main" name="Confetti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1196</TotalTime>
  <Words>401</Words>
  <Application>Microsoft Macintosh PowerPoint</Application>
  <PresentationFormat>Widescreen</PresentationFormat>
  <Paragraphs>71</Paragraphs>
  <Slides>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7</vt:i4>
      </vt:variant>
    </vt:vector>
  </HeadingPairs>
  <TitlesOfParts>
    <vt:vector size="17" baseType="lpstr">
      <vt:lpstr>Proxima Soft Medium</vt:lpstr>
      <vt:lpstr>Proxima Soft Extrabold</vt:lpstr>
      <vt:lpstr>Calibri</vt:lpstr>
      <vt:lpstr>Arial</vt:lpstr>
      <vt:lpstr>Courier New</vt:lpstr>
      <vt:lpstr>Proxima Soft</vt:lpstr>
      <vt:lpstr>Minimal</vt:lpstr>
      <vt:lpstr>Header</vt:lpstr>
      <vt:lpstr>Hands-on</vt:lpstr>
      <vt:lpstr>Confetti</vt:lpstr>
      <vt:lpstr>Welcome to the  Timeline Chart Workshop!</vt:lpstr>
      <vt:lpstr>PowerPoint Presentation</vt:lpstr>
      <vt:lpstr>#1 - Sign Up for Developer Account</vt:lpstr>
      <vt:lpstr>#2 - Create a Kintone Subdomain</vt:lpstr>
      <vt:lpstr>PowerPoint Presentation</vt:lpstr>
      <vt:lpstr>This Workshop is For</vt:lpstr>
      <vt:lpstr>Today's Agenda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the  Bar Chart Race Workshop!</dc:title>
  <dc:creator>Genji Fujimori (藤森 源司)</dc:creator>
  <cp:lastModifiedBy>Microsoft Office User</cp:lastModifiedBy>
  <cp:revision>198</cp:revision>
  <dcterms:created xsi:type="dcterms:W3CDTF">2020-09-29T14:31:30Z</dcterms:created>
  <dcterms:modified xsi:type="dcterms:W3CDTF">2021-02-25T07:03:21Z</dcterms:modified>
</cp:coreProperties>
</file>